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6" r:id="rId13"/>
    <p:sldId id="277" r:id="rId14"/>
    <p:sldId id="279" r:id="rId15"/>
    <p:sldId id="281" r:id="rId16"/>
    <p:sldId id="292" r:id="rId17"/>
    <p:sldId id="285" r:id="rId18"/>
    <p:sldId id="286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41EB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5EE60-2A11-4D68-833C-92474AA8CAF2}" v="488" dt="2020-03-17T08:17:21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 Moseley" userId="ba26606b-d1cb-4a97-a38d-eff7fe682b71" providerId="ADAL" clId="{AC25EE60-2A11-4D68-833C-92474AA8CAF2}"/>
    <pc:docChg chg="undo custSel mod addSld delSld modSld sldOrd modNotesMaster">
      <pc:chgData name="Eliza Moseley" userId="ba26606b-d1cb-4a97-a38d-eff7fe682b71" providerId="ADAL" clId="{AC25EE60-2A11-4D68-833C-92474AA8CAF2}" dt="2020-03-18T17:42:03.649" v="13910" actId="2696"/>
      <pc:docMkLst>
        <pc:docMk/>
      </pc:docMkLst>
      <pc:sldChg chg="addSp delSp modSp">
        <pc:chgData name="Eliza Moseley" userId="ba26606b-d1cb-4a97-a38d-eff7fe682b71" providerId="ADAL" clId="{AC25EE60-2A11-4D68-833C-92474AA8CAF2}" dt="2020-03-15T17:07:08.337" v="1157" actId="20577"/>
        <pc:sldMkLst>
          <pc:docMk/>
          <pc:sldMk cId="197315556" sldId="256"/>
        </pc:sldMkLst>
        <pc:spChg chg="del mod">
          <ac:chgData name="Eliza Moseley" userId="ba26606b-d1cb-4a97-a38d-eff7fe682b71" providerId="ADAL" clId="{AC25EE60-2A11-4D68-833C-92474AA8CAF2}" dt="2020-03-15T16:45:04.149" v="29" actId="478"/>
          <ac:spMkLst>
            <pc:docMk/>
            <pc:sldMk cId="197315556" sldId="256"/>
            <ac:spMk id="3" creationId="{90751058-1660-42B2-B7ED-EDFA39D2D1D2}"/>
          </ac:spMkLst>
        </pc:spChg>
        <pc:spChg chg="add mod">
          <ac:chgData name="Eliza Moseley" userId="ba26606b-d1cb-4a97-a38d-eff7fe682b71" providerId="ADAL" clId="{AC25EE60-2A11-4D68-833C-92474AA8CAF2}" dt="2020-03-15T16:45:14.595" v="31" actId="14100"/>
          <ac:spMkLst>
            <pc:docMk/>
            <pc:sldMk cId="197315556" sldId="256"/>
            <ac:spMk id="6" creationId="{41D42023-B8A5-4313-A7CE-412F68208BE2}"/>
          </ac:spMkLst>
        </pc:spChg>
        <pc:spChg chg="add del mod">
          <ac:chgData name="Eliza Moseley" userId="ba26606b-d1cb-4a97-a38d-eff7fe682b71" providerId="ADAL" clId="{AC25EE60-2A11-4D68-833C-92474AA8CAF2}" dt="2020-03-15T16:44:44.776" v="23"/>
          <ac:spMkLst>
            <pc:docMk/>
            <pc:sldMk cId="197315556" sldId="256"/>
            <ac:spMk id="7" creationId="{E4051399-0F59-40D5-AE3E-4D2B75D8A97A}"/>
          </ac:spMkLst>
        </pc:spChg>
        <pc:spChg chg="add mod">
          <ac:chgData name="Eliza Moseley" userId="ba26606b-d1cb-4a97-a38d-eff7fe682b71" providerId="ADAL" clId="{AC25EE60-2A11-4D68-833C-92474AA8CAF2}" dt="2020-03-15T17:07:08.337" v="1157" actId="20577"/>
          <ac:spMkLst>
            <pc:docMk/>
            <pc:sldMk cId="197315556" sldId="256"/>
            <ac:spMk id="11" creationId="{8D019431-ED5B-4314-88A4-0B06F1101028}"/>
          </ac:spMkLst>
        </pc:spChg>
        <pc:spChg chg="add del mod">
          <ac:chgData name="Eliza Moseley" userId="ba26606b-d1cb-4a97-a38d-eff7fe682b71" providerId="ADAL" clId="{AC25EE60-2A11-4D68-833C-92474AA8CAF2}" dt="2020-03-15T16:45:09.936" v="30" actId="478"/>
          <ac:spMkLst>
            <pc:docMk/>
            <pc:sldMk cId="197315556" sldId="256"/>
            <ac:spMk id="12" creationId="{EA891204-40CC-4E00-BE67-9E49BD54EA43}"/>
          </ac:spMkLst>
        </pc:spChg>
        <pc:picChg chg="add del mod">
          <ac:chgData name="Eliza Moseley" userId="ba26606b-d1cb-4a97-a38d-eff7fe682b71" providerId="ADAL" clId="{AC25EE60-2A11-4D68-833C-92474AA8CAF2}" dt="2020-03-15T16:44:51.013" v="25" actId="478"/>
          <ac:picMkLst>
            <pc:docMk/>
            <pc:sldMk cId="197315556" sldId="256"/>
            <ac:picMk id="4" creationId="{A581A808-FF86-4986-983E-8A29620993B3}"/>
          </ac:picMkLst>
        </pc:picChg>
        <pc:picChg chg="add del">
          <ac:chgData name="Eliza Moseley" userId="ba26606b-d1cb-4a97-a38d-eff7fe682b71" providerId="ADAL" clId="{AC25EE60-2A11-4D68-833C-92474AA8CAF2}" dt="2020-03-15T16:43:45.377" v="6" actId="478"/>
          <ac:picMkLst>
            <pc:docMk/>
            <pc:sldMk cId="197315556" sldId="256"/>
            <ac:picMk id="5" creationId="{4356C1A8-768B-462F-A566-A5976F539634}"/>
          </ac:picMkLst>
        </pc:picChg>
        <pc:picChg chg="add del">
          <ac:chgData name="Eliza Moseley" userId="ba26606b-d1cb-4a97-a38d-eff7fe682b71" providerId="ADAL" clId="{AC25EE60-2A11-4D68-833C-92474AA8CAF2}" dt="2020-03-15T16:44:44.769" v="21" actId="478"/>
          <ac:picMkLst>
            <pc:docMk/>
            <pc:sldMk cId="197315556" sldId="256"/>
            <ac:picMk id="9" creationId="{5C2C6D26-FECE-4650-A6AD-E85F8A096468}"/>
          </ac:picMkLst>
        </pc:picChg>
        <pc:picChg chg="add mod modCrop">
          <ac:chgData name="Eliza Moseley" userId="ba26606b-d1cb-4a97-a38d-eff7fe682b71" providerId="ADAL" clId="{AC25EE60-2A11-4D68-833C-92474AA8CAF2}" dt="2020-03-15T16:56:43.779" v="457" actId="1076"/>
          <ac:picMkLst>
            <pc:docMk/>
            <pc:sldMk cId="197315556" sldId="256"/>
            <ac:picMk id="10" creationId="{150776C3-9E1B-49C2-BD37-249A526ED039}"/>
          </ac:picMkLst>
        </pc:picChg>
        <pc:picChg chg="del mod">
          <ac:chgData name="Eliza Moseley" userId="ba26606b-d1cb-4a97-a38d-eff7fe682b71" providerId="ADAL" clId="{AC25EE60-2A11-4D68-833C-92474AA8CAF2}" dt="2020-03-15T16:43:55.783" v="9" actId="478"/>
          <ac:picMkLst>
            <pc:docMk/>
            <pc:sldMk cId="197315556" sldId="256"/>
            <ac:picMk id="1026" creationId="{AA5946D4-859C-4174-B21C-25E7A76CA47A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07:14.712" v="1170" actId="20577"/>
        <pc:sldMkLst>
          <pc:docMk/>
          <pc:sldMk cId="2045302021" sldId="257"/>
        </pc:sldMkLst>
        <pc:spChg chg="add">
          <ac:chgData name="Eliza Moseley" userId="ba26606b-d1cb-4a97-a38d-eff7fe682b71" providerId="ADAL" clId="{AC25EE60-2A11-4D68-833C-92474AA8CAF2}" dt="2020-03-15T16:46:00.199" v="43"/>
          <ac:spMkLst>
            <pc:docMk/>
            <pc:sldMk cId="2045302021" sldId="257"/>
            <ac:spMk id="4" creationId="{D16875EF-8255-455D-9C5C-BD329BBA6939}"/>
          </ac:spMkLst>
        </pc:spChg>
        <pc:spChg chg="add del">
          <ac:chgData name="Eliza Moseley" userId="ba26606b-d1cb-4a97-a38d-eff7fe682b71" providerId="ADAL" clId="{AC25EE60-2A11-4D68-833C-92474AA8CAF2}" dt="2020-03-15T16:54:17.035" v="420"/>
          <ac:spMkLst>
            <pc:docMk/>
            <pc:sldMk cId="2045302021" sldId="257"/>
            <ac:spMk id="5" creationId="{51DF89B6-6AAC-48AF-A6A1-FA3D642E985F}"/>
          </ac:spMkLst>
        </pc:spChg>
        <pc:spChg chg="add mod">
          <ac:chgData name="Eliza Moseley" userId="ba26606b-d1cb-4a97-a38d-eff7fe682b71" providerId="ADAL" clId="{AC25EE60-2A11-4D68-833C-92474AA8CAF2}" dt="2020-03-15T17:07:14.712" v="1170" actId="20577"/>
          <ac:spMkLst>
            <pc:docMk/>
            <pc:sldMk cId="2045302021" sldId="257"/>
            <ac:spMk id="6" creationId="{5E5D6FF7-5892-4858-B2B5-7704253E40E3}"/>
          </ac:spMkLst>
        </pc:spChg>
        <pc:picChg chg="add mod modCrop">
          <ac:chgData name="Eliza Moseley" userId="ba26606b-d1cb-4a97-a38d-eff7fe682b71" providerId="ADAL" clId="{AC25EE60-2A11-4D68-833C-92474AA8CAF2}" dt="2020-03-15T16:56:51.629" v="470" actId="1037"/>
          <ac:picMkLst>
            <pc:docMk/>
            <pc:sldMk cId="2045302021" sldId="257"/>
            <ac:picMk id="7" creationId="{ED8F645E-CB06-4115-B43F-254C38071CBD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06:54.864" v="1141" actId="20577"/>
        <pc:sldMkLst>
          <pc:docMk/>
          <pc:sldMk cId="3847022534" sldId="258"/>
        </pc:sldMkLst>
        <pc:spChg chg="del">
          <ac:chgData name="Eliza Moseley" userId="ba26606b-d1cb-4a97-a38d-eff7fe682b71" providerId="ADAL" clId="{AC25EE60-2A11-4D68-833C-92474AA8CAF2}" dt="2020-03-15T16:46:06.642" v="45" actId="478"/>
          <ac:spMkLst>
            <pc:docMk/>
            <pc:sldMk cId="3847022534" sldId="258"/>
            <ac:spMk id="2" creationId="{E8D4C28C-71D8-4D7F-A302-ADEAAC042514}"/>
          </ac:spMkLst>
        </pc:spChg>
        <pc:spChg chg="del">
          <ac:chgData name="Eliza Moseley" userId="ba26606b-d1cb-4a97-a38d-eff7fe682b71" providerId="ADAL" clId="{AC25EE60-2A11-4D68-833C-92474AA8CAF2}" dt="2020-03-15T16:46:05.205" v="44" actId="478"/>
          <ac:spMkLst>
            <pc:docMk/>
            <pc:sldMk cId="3847022534" sldId="258"/>
            <ac:spMk id="3" creationId="{E8DB8C5F-9AF5-4969-942E-7578005ADD1D}"/>
          </ac:spMkLst>
        </pc:spChg>
        <pc:spChg chg="add">
          <ac:chgData name="Eliza Moseley" userId="ba26606b-d1cb-4a97-a38d-eff7fe682b71" providerId="ADAL" clId="{AC25EE60-2A11-4D68-833C-92474AA8CAF2}" dt="2020-03-15T16:46:07.399" v="46"/>
          <ac:spMkLst>
            <pc:docMk/>
            <pc:sldMk cId="3847022534" sldId="258"/>
            <ac:spMk id="4" creationId="{6A50E742-7CBC-4182-AC1F-D9528D44FA8B}"/>
          </ac:spMkLst>
        </pc:spChg>
        <pc:spChg chg="add mod">
          <ac:chgData name="Eliza Moseley" userId="ba26606b-d1cb-4a97-a38d-eff7fe682b71" providerId="ADAL" clId="{AC25EE60-2A11-4D68-833C-92474AA8CAF2}" dt="2020-03-15T17:06:54.864" v="1141" actId="20577"/>
          <ac:spMkLst>
            <pc:docMk/>
            <pc:sldMk cId="3847022534" sldId="258"/>
            <ac:spMk id="5" creationId="{F59839E1-402E-401C-BF2F-A588EA86CCFD}"/>
          </ac:spMkLst>
        </pc:spChg>
        <pc:spChg chg="add mod">
          <ac:chgData name="Eliza Moseley" userId="ba26606b-d1cb-4a97-a38d-eff7fe682b71" providerId="ADAL" clId="{AC25EE60-2A11-4D68-833C-92474AA8CAF2}" dt="2020-03-15T17:06:32.148" v="1120" actId="1076"/>
          <ac:spMkLst>
            <pc:docMk/>
            <pc:sldMk cId="3847022534" sldId="258"/>
            <ac:spMk id="7" creationId="{96984759-A9D0-4E7D-BC29-754D32AD0B37}"/>
          </ac:spMkLst>
        </pc:spChg>
        <pc:picChg chg="add mod modCrop">
          <ac:chgData name="Eliza Moseley" userId="ba26606b-d1cb-4a97-a38d-eff7fe682b71" providerId="ADAL" clId="{AC25EE60-2A11-4D68-833C-92474AA8CAF2}" dt="2020-03-15T17:05:49.991" v="1116" actId="14100"/>
          <ac:picMkLst>
            <pc:docMk/>
            <pc:sldMk cId="3847022534" sldId="258"/>
            <ac:picMk id="6" creationId="{252253C7-E80D-46EE-B69B-166EB7BA7672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57:11.824" v="4349" actId="14100"/>
        <pc:sldMkLst>
          <pc:docMk/>
          <pc:sldMk cId="2090846982" sldId="259"/>
        </pc:sldMkLst>
        <pc:spChg chg="del">
          <ac:chgData name="Eliza Moseley" userId="ba26606b-d1cb-4a97-a38d-eff7fe682b71" providerId="ADAL" clId="{AC25EE60-2A11-4D68-833C-92474AA8CAF2}" dt="2020-03-15T16:46:31.376" v="54" actId="478"/>
          <ac:spMkLst>
            <pc:docMk/>
            <pc:sldMk cId="2090846982" sldId="259"/>
            <ac:spMk id="2" creationId="{960724A4-0C36-4093-8CAF-2CFF75212898}"/>
          </ac:spMkLst>
        </pc:spChg>
        <pc:spChg chg="del">
          <ac:chgData name="Eliza Moseley" userId="ba26606b-d1cb-4a97-a38d-eff7fe682b71" providerId="ADAL" clId="{AC25EE60-2A11-4D68-833C-92474AA8CAF2}" dt="2020-03-15T16:46:28.160" v="53" actId="478"/>
          <ac:spMkLst>
            <pc:docMk/>
            <pc:sldMk cId="2090846982" sldId="259"/>
            <ac:spMk id="3" creationId="{F8987262-AD2C-4FBA-BD55-6692F0BDDAE5}"/>
          </ac:spMkLst>
        </pc:spChg>
        <pc:spChg chg="add mod">
          <ac:chgData name="Eliza Moseley" userId="ba26606b-d1cb-4a97-a38d-eff7fe682b71" providerId="ADAL" clId="{AC25EE60-2A11-4D68-833C-92474AA8CAF2}" dt="2020-03-15T17:56:40.444" v="4338" actId="1076"/>
          <ac:spMkLst>
            <pc:docMk/>
            <pc:sldMk cId="2090846982" sldId="259"/>
            <ac:spMk id="4" creationId="{C11334FF-4CDE-4C41-B1BB-3704A430D385}"/>
          </ac:spMkLst>
        </pc:spChg>
        <pc:spChg chg="add mod">
          <ac:chgData name="Eliza Moseley" userId="ba26606b-d1cb-4a97-a38d-eff7fe682b71" providerId="ADAL" clId="{AC25EE60-2A11-4D68-833C-92474AA8CAF2}" dt="2020-03-15T17:18:48.051" v="2009" actId="20577"/>
          <ac:spMkLst>
            <pc:docMk/>
            <pc:sldMk cId="2090846982" sldId="259"/>
            <ac:spMk id="5" creationId="{C415645D-4529-4FAF-B9C3-2AAECE1F08C7}"/>
          </ac:spMkLst>
        </pc:spChg>
        <pc:picChg chg="add mod modCrop">
          <ac:chgData name="Eliza Moseley" userId="ba26606b-d1cb-4a97-a38d-eff7fe682b71" providerId="ADAL" clId="{AC25EE60-2A11-4D68-833C-92474AA8CAF2}" dt="2020-03-15T17:57:11.824" v="4349" actId="14100"/>
          <ac:picMkLst>
            <pc:docMk/>
            <pc:sldMk cId="2090846982" sldId="259"/>
            <ac:picMk id="6" creationId="{B5B8649D-CCC9-43E2-A33E-B6662A88D320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32:53.428" v="2978" actId="1076"/>
        <pc:sldMkLst>
          <pc:docMk/>
          <pc:sldMk cId="538812485" sldId="260"/>
        </pc:sldMkLst>
        <pc:spChg chg="del">
          <ac:chgData name="Eliza Moseley" userId="ba26606b-d1cb-4a97-a38d-eff7fe682b71" providerId="ADAL" clId="{AC25EE60-2A11-4D68-833C-92474AA8CAF2}" dt="2020-03-15T16:46:16.874" v="48" actId="478"/>
          <ac:spMkLst>
            <pc:docMk/>
            <pc:sldMk cId="538812485" sldId="260"/>
            <ac:spMk id="2" creationId="{74715616-E4B8-4379-BC9B-9C63535548F1}"/>
          </ac:spMkLst>
        </pc:spChg>
        <pc:spChg chg="del">
          <ac:chgData name="Eliza Moseley" userId="ba26606b-d1cb-4a97-a38d-eff7fe682b71" providerId="ADAL" clId="{AC25EE60-2A11-4D68-833C-92474AA8CAF2}" dt="2020-03-15T16:46:14.268" v="47" actId="478"/>
          <ac:spMkLst>
            <pc:docMk/>
            <pc:sldMk cId="538812485" sldId="260"/>
            <ac:spMk id="3" creationId="{CF76A14A-5FE8-45EE-BCAD-A2CD90DB6300}"/>
          </ac:spMkLst>
        </pc:spChg>
        <pc:spChg chg="add">
          <ac:chgData name="Eliza Moseley" userId="ba26606b-d1cb-4a97-a38d-eff7fe682b71" providerId="ADAL" clId="{AC25EE60-2A11-4D68-833C-92474AA8CAF2}" dt="2020-03-15T16:46:17.706" v="49"/>
          <ac:spMkLst>
            <pc:docMk/>
            <pc:sldMk cId="538812485" sldId="260"/>
            <ac:spMk id="4" creationId="{49913D61-2ADA-4AC4-B11C-BB75BE7C029E}"/>
          </ac:spMkLst>
        </pc:spChg>
        <pc:spChg chg="add mod">
          <ac:chgData name="Eliza Moseley" userId="ba26606b-d1cb-4a97-a38d-eff7fe682b71" providerId="ADAL" clId="{AC25EE60-2A11-4D68-833C-92474AA8CAF2}" dt="2020-03-15T17:18:40.384" v="2005" actId="20577"/>
          <ac:spMkLst>
            <pc:docMk/>
            <pc:sldMk cId="538812485" sldId="260"/>
            <ac:spMk id="5" creationId="{E505A78A-1760-4D84-A207-5E0E3F108871}"/>
          </ac:spMkLst>
        </pc:spChg>
        <pc:picChg chg="add del mod modCrop">
          <ac:chgData name="Eliza Moseley" userId="ba26606b-d1cb-4a97-a38d-eff7fe682b71" providerId="ADAL" clId="{AC25EE60-2A11-4D68-833C-92474AA8CAF2}" dt="2020-03-15T17:32:01.269" v="2966" actId="478"/>
          <ac:picMkLst>
            <pc:docMk/>
            <pc:sldMk cId="538812485" sldId="260"/>
            <ac:picMk id="6" creationId="{0260B992-B5B2-47FB-98FC-229B3C8E6849}"/>
          </ac:picMkLst>
        </pc:picChg>
        <pc:picChg chg="add mod modCrop">
          <ac:chgData name="Eliza Moseley" userId="ba26606b-d1cb-4a97-a38d-eff7fe682b71" providerId="ADAL" clId="{AC25EE60-2A11-4D68-833C-92474AA8CAF2}" dt="2020-03-15T17:32:53.428" v="2978" actId="1076"/>
          <ac:picMkLst>
            <pc:docMk/>
            <pc:sldMk cId="538812485" sldId="260"/>
            <ac:picMk id="7" creationId="{EAE95625-B635-43AA-854E-0C25A2360B50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35:35.087" v="2988" actId="14100"/>
        <pc:sldMkLst>
          <pc:docMk/>
          <pc:sldMk cId="277741759" sldId="261"/>
        </pc:sldMkLst>
        <pc:spChg chg="del">
          <ac:chgData name="Eliza Moseley" userId="ba26606b-d1cb-4a97-a38d-eff7fe682b71" providerId="ADAL" clId="{AC25EE60-2A11-4D68-833C-92474AA8CAF2}" dt="2020-03-15T16:46:24.001" v="51" actId="478"/>
          <ac:spMkLst>
            <pc:docMk/>
            <pc:sldMk cId="277741759" sldId="261"/>
            <ac:spMk id="2" creationId="{C17A9C08-3B32-4B10-B038-A1C866635886}"/>
          </ac:spMkLst>
        </pc:spChg>
        <pc:spChg chg="del">
          <ac:chgData name="Eliza Moseley" userId="ba26606b-d1cb-4a97-a38d-eff7fe682b71" providerId="ADAL" clId="{AC25EE60-2A11-4D68-833C-92474AA8CAF2}" dt="2020-03-15T16:46:22.398" v="50" actId="478"/>
          <ac:spMkLst>
            <pc:docMk/>
            <pc:sldMk cId="277741759" sldId="261"/>
            <ac:spMk id="3" creationId="{88597CB6-A4CD-43D6-9F7C-DEDBF14E4839}"/>
          </ac:spMkLst>
        </pc:spChg>
        <pc:spChg chg="add">
          <ac:chgData name="Eliza Moseley" userId="ba26606b-d1cb-4a97-a38d-eff7fe682b71" providerId="ADAL" clId="{AC25EE60-2A11-4D68-833C-92474AA8CAF2}" dt="2020-03-15T16:46:24.834" v="52"/>
          <ac:spMkLst>
            <pc:docMk/>
            <pc:sldMk cId="277741759" sldId="261"/>
            <ac:spMk id="4" creationId="{8868B4AF-EE4C-431A-A7EE-45473D10A920}"/>
          </ac:spMkLst>
        </pc:spChg>
        <pc:spChg chg="add mod">
          <ac:chgData name="Eliza Moseley" userId="ba26606b-d1cb-4a97-a38d-eff7fe682b71" providerId="ADAL" clId="{AC25EE60-2A11-4D68-833C-92474AA8CAF2}" dt="2020-03-15T17:18:44.060" v="2007" actId="20577"/>
          <ac:spMkLst>
            <pc:docMk/>
            <pc:sldMk cId="277741759" sldId="261"/>
            <ac:spMk id="5" creationId="{BA49008D-A4F0-48BE-85EA-6A91882B92D1}"/>
          </ac:spMkLst>
        </pc:spChg>
        <pc:picChg chg="add mod modCrop">
          <ac:chgData name="Eliza Moseley" userId="ba26606b-d1cb-4a97-a38d-eff7fe682b71" providerId="ADAL" clId="{AC25EE60-2A11-4D68-833C-92474AA8CAF2}" dt="2020-03-15T17:35:35.087" v="2988" actId="14100"/>
          <ac:picMkLst>
            <pc:docMk/>
            <pc:sldMk cId="277741759" sldId="261"/>
            <ac:picMk id="6" creationId="{352EE6C5-D5C0-446D-8EB8-4B0421AD4BA6}"/>
          </ac:picMkLst>
        </pc:picChg>
      </pc:sldChg>
      <pc:sldChg chg="addSp delSp modSp">
        <pc:chgData name="Eliza Moseley" userId="ba26606b-d1cb-4a97-a38d-eff7fe682b71" providerId="ADAL" clId="{AC25EE60-2A11-4D68-833C-92474AA8CAF2}" dt="2020-03-15T19:22:42.240" v="5194" actId="1076"/>
        <pc:sldMkLst>
          <pc:docMk/>
          <pc:sldMk cId="3308758837" sldId="262"/>
        </pc:sldMkLst>
        <pc:spChg chg="del">
          <ac:chgData name="Eliza Moseley" userId="ba26606b-d1cb-4a97-a38d-eff7fe682b71" providerId="ADAL" clId="{AC25EE60-2A11-4D68-833C-92474AA8CAF2}" dt="2020-03-15T16:46:37.717" v="57" actId="478"/>
          <ac:spMkLst>
            <pc:docMk/>
            <pc:sldMk cId="3308758837" sldId="262"/>
            <ac:spMk id="2" creationId="{1DA78795-D566-4BE6-AD2E-F395B87DD6D6}"/>
          </ac:spMkLst>
        </pc:spChg>
        <pc:spChg chg="del">
          <ac:chgData name="Eliza Moseley" userId="ba26606b-d1cb-4a97-a38d-eff7fe682b71" providerId="ADAL" clId="{AC25EE60-2A11-4D68-833C-92474AA8CAF2}" dt="2020-03-15T16:46:35.329" v="56" actId="478"/>
          <ac:spMkLst>
            <pc:docMk/>
            <pc:sldMk cId="3308758837" sldId="262"/>
            <ac:spMk id="3" creationId="{F1A42D19-19CB-4E91-9989-D850D543337F}"/>
          </ac:spMkLst>
        </pc:spChg>
        <pc:spChg chg="add mod">
          <ac:chgData name="Eliza Moseley" userId="ba26606b-d1cb-4a97-a38d-eff7fe682b71" providerId="ADAL" clId="{AC25EE60-2A11-4D68-833C-92474AA8CAF2}" dt="2020-03-15T19:22:03.270" v="5182"/>
          <ac:spMkLst>
            <pc:docMk/>
            <pc:sldMk cId="3308758837" sldId="262"/>
            <ac:spMk id="4" creationId="{3CAB44E6-4A5F-4221-949C-D347BE5DB874}"/>
          </ac:spMkLst>
        </pc:spChg>
        <pc:spChg chg="add mod">
          <ac:chgData name="Eliza Moseley" userId="ba26606b-d1cb-4a97-a38d-eff7fe682b71" providerId="ADAL" clId="{AC25EE60-2A11-4D68-833C-92474AA8CAF2}" dt="2020-03-15T17:18:52.509" v="2011" actId="20577"/>
          <ac:spMkLst>
            <pc:docMk/>
            <pc:sldMk cId="3308758837" sldId="262"/>
            <ac:spMk id="5" creationId="{2391F2A5-C57D-4055-BBDD-1D669D6FBCD6}"/>
          </ac:spMkLst>
        </pc:spChg>
        <pc:picChg chg="add mod modCrop">
          <ac:chgData name="Eliza Moseley" userId="ba26606b-d1cb-4a97-a38d-eff7fe682b71" providerId="ADAL" clId="{AC25EE60-2A11-4D68-833C-92474AA8CAF2}" dt="2020-03-15T19:22:42.240" v="5194" actId="1076"/>
          <ac:picMkLst>
            <pc:docMk/>
            <pc:sldMk cId="3308758837" sldId="262"/>
            <ac:picMk id="6" creationId="{38029403-1DAC-4A02-B909-1AD5A3B31807}"/>
          </ac:picMkLst>
        </pc:picChg>
      </pc:sldChg>
      <pc:sldChg chg="addSp delSp modSp ord">
        <pc:chgData name="Eliza Moseley" userId="ba26606b-d1cb-4a97-a38d-eff7fe682b71" providerId="ADAL" clId="{AC25EE60-2A11-4D68-833C-92474AA8CAF2}" dt="2020-03-15T20:58:08.477" v="12713" actId="1076"/>
        <pc:sldMkLst>
          <pc:docMk/>
          <pc:sldMk cId="2061296822" sldId="264"/>
        </pc:sldMkLst>
        <pc:spChg chg="mod">
          <ac:chgData name="Eliza Moseley" userId="ba26606b-d1cb-4a97-a38d-eff7fe682b71" providerId="ADAL" clId="{AC25EE60-2A11-4D68-833C-92474AA8CAF2}" dt="2020-03-15T16:48:51.734" v="103" actId="207"/>
          <ac:spMkLst>
            <pc:docMk/>
            <pc:sldMk cId="2061296822" sldId="264"/>
            <ac:spMk id="2" creationId="{3721A88B-06E4-49C3-B75F-D24B407E86EA}"/>
          </ac:spMkLst>
        </pc:spChg>
        <pc:spChg chg="del">
          <ac:chgData name="Eliza Moseley" userId="ba26606b-d1cb-4a97-a38d-eff7fe682b71" providerId="ADAL" clId="{AC25EE60-2A11-4D68-833C-92474AA8CAF2}" dt="2020-03-15T16:46:50.392" v="59" actId="478"/>
          <ac:spMkLst>
            <pc:docMk/>
            <pc:sldMk cId="2061296822" sldId="264"/>
            <ac:spMk id="3" creationId="{D939B2B9-C7BA-4B82-B4DE-7E238197F214}"/>
          </ac:spMkLst>
        </pc:spChg>
        <pc:spChg chg="add mod">
          <ac:chgData name="Eliza Moseley" userId="ba26606b-d1cb-4a97-a38d-eff7fe682b71" providerId="ADAL" clId="{AC25EE60-2A11-4D68-833C-92474AA8CAF2}" dt="2020-03-15T20:58:08.477" v="12713" actId="1076"/>
          <ac:spMkLst>
            <pc:docMk/>
            <pc:sldMk cId="2061296822" sldId="264"/>
            <ac:spMk id="4" creationId="{B8B16953-4D4F-4D20-9449-3A69716D27C2}"/>
          </ac:spMkLst>
        </pc:spChg>
        <pc:spChg chg="add del mod">
          <ac:chgData name="Eliza Moseley" userId="ba26606b-d1cb-4a97-a38d-eff7fe682b71" providerId="ADAL" clId="{AC25EE60-2A11-4D68-833C-92474AA8CAF2}" dt="2020-03-15T16:52:10.191" v="297" actId="478"/>
          <ac:spMkLst>
            <pc:docMk/>
            <pc:sldMk cId="2061296822" sldId="264"/>
            <ac:spMk id="5" creationId="{48851D69-B251-40D5-8CAF-3B41CA8913E7}"/>
          </ac:spMkLst>
        </pc:spChg>
        <pc:spChg chg="add del">
          <ac:chgData name="Eliza Moseley" userId="ba26606b-d1cb-4a97-a38d-eff7fe682b71" providerId="ADAL" clId="{AC25EE60-2A11-4D68-833C-92474AA8CAF2}" dt="2020-03-15T16:52:18.708" v="299" actId="478"/>
          <ac:spMkLst>
            <pc:docMk/>
            <pc:sldMk cId="2061296822" sldId="264"/>
            <ac:spMk id="6" creationId="{965EF3C2-5ABE-4A09-9276-E985C0585788}"/>
          </ac:spMkLst>
        </pc:spChg>
        <pc:spChg chg="add mod">
          <ac:chgData name="Eliza Moseley" userId="ba26606b-d1cb-4a97-a38d-eff7fe682b71" providerId="ADAL" clId="{AC25EE60-2A11-4D68-833C-92474AA8CAF2}" dt="2020-03-15T20:14:06.933" v="9024" actId="207"/>
          <ac:spMkLst>
            <pc:docMk/>
            <pc:sldMk cId="2061296822" sldId="264"/>
            <ac:spMk id="7" creationId="{F27A843D-DDC6-4690-8B1E-028BC9EB6A88}"/>
          </ac:spMkLst>
        </pc:spChg>
      </pc:sldChg>
      <pc:sldChg chg="addSp delSp modSp">
        <pc:chgData name="Eliza Moseley" userId="ba26606b-d1cb-4a97-a38d-eff7fe682b71" providerId="ADAL" clId="{AC25EE60-2A11-4D68-833C-92474AA8CAF2}" dt="2020-03-15T17:21:14.299" v="2055" actId="478"/>
        <pc:sldMkLst>
          <pc:docMk/>
          <pc:sldMk cId="3662443172" sldId="265"/>
        </pc:sldMkLst>
        <pc:spChg chg="del">
          <ac:chgData name="Eliza Moseley" userId="ba26606b-d1cb-4a97-a38d-eff7fe682b71" providerId="ADAL" clId="{AC25EE60-2A11-4D68-833C-92474AA8CAF2}" dt="2020-03-15T16:57:03.995" v="471" actId="478"/>
          <ac:spMkLst>
            <pc:docMk/>
            <pc:sldMk cId="3662443172" sldId="265"/>
            <ac:spMk id="2" creationId="{20BEB55C-84C1-418D-BE4D-3C1791FDD04C}"/>
          </ac:spMkLst>
        </pc:spChg>
        <pc:spChg chg="del">
          <ac:chgData name="Eliza Moseley" userId="ba26606b-d1cb-4a97-a38d-eff7fe682b71" providerId="ADAL" clId="{AC25EE60-2A11-4D68-833C-92474AA8CAF2}" dt="2020-03-15T16:57:06.082" v="472" actId="478"/>
          <ac:spMkLst>
            <pc:docMk/>
            <pc:sldMk cId="3662443172" sldId="265"/>
            <ac:spMk id="3" creationId="{C9F3C161-6776-4C09-B832-98689C4BB87B}"/>
          </ac:spMkLst>
        </pc:spChg>
        <pc:spChg chg="add mod">
          <ac:chgData name="Eliza Moseley" userId="ba26606b-d1cb-4a97-a38d-eff7fe682b71" providerId="ADAL" clId="{AC25EE60-2A11-4D68-833C-92474AA8CAF2}" dt="2020-03-15T16:57:23.095" v="491" actId="20577"/>
          <ac:spMkLst>
            <pc:docMk/>
            <pc:sldMk cId="3662443172" sldId="265"/>
            <ac:spMk id="4" creationId="{B4DE5D80-1745-401C-B3DB-2CAD2A9863B5}"/>
          </ac:spMkLst>
        </pc:spChg>
        <pc:spChg chg="add mod">
          <ac:chgData name="Eliza Moseley" userId="ba26606b-d1cb-4a97-a38d-eff7fe682b71" providerId="ADAL" clId="{AC25EE60-2A11-4D68-833C-92474AA8CAF2}" dt="2020-03-15T17:15:35.057" v="1999" actId="20577"/>
          <ac:spMkLst>
            <pc:docMk/>
            <pc:sldMk cId="3662443172" sldId="265"/>
            <ac:spMk id="5" creationId="{8CF695FA-7A92-4857-81D1-D6979B9CFFEA}"/>
          </ac:spMkLst>
        </pc:spChg>
        <pc:picChg chg="add del">
          <ac:chgData name="Eliza Moseley" userId="ba26606b-d1cb-4a97-a38d-eff7fe682b71" providerId="ADAL" clId="{AC25EE60-2A11-4D68-833C-92474AA8CAF2}" dt="2020-03-15T17:21:08.303" v="2053" actId="478"/>
          <ac:picMkLst>
            <pc:docMk/>
            <pc:sldMk cId="3662443172" sldId="265"/>
            <ac:picMk id="6" creationId="{822B2C6B-AF7F-4192-8F3B-C8FAA8E6151D}"/>
          </ac:picMkLst>
        </pc:picChg>
        <pc:picChg chg="add del">
          <ac:chgData name="Eliza Moseley" userId="ba26606b-d1cb-4a97-a38d-eff7fe682b71" providerId="ADAL" clId="{AC25EE60-2A11-4D68-833C-92474AA8CAF2}" dt="2020-03-15T17:21:14.299" v="2055" actId="478"/>
          <ac:picMkLst>
            <pc:docMk/>
            <pc:sldMk cId="3662443172" sldId="265"/>
            <ac:picMk id="7" creationId="{1FA97BC4-A5E2-4EE7-A162-F64F3C7F4743}"/>
          </ac:picMkLst>
        </pc:picChg>
        <pc:picChg chg="add mod">
          <ac:chgData name="Eliza Moseley" userId="ba26606b-d1cb-4a97-a38d-eff7fe682b71" providerId="ADAL" clId="{AC25EE60-2A11-4D68-833C-92474AA8CAF2}" dt="2020-03-15T17:14:41.588" v="1938" actId="1076"/>
          <ac:picMkLst>
            <pc:docMk/>
            <pc:sldMk cId="3662443172" sldId="265"/>
            <ac:picMk id="9218" creationId="{0D9A150D-89F3-4B7D-9A4C-9D5985778979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13:02.472" v="1931" actId="20577"/>
        <pc:sldMkLst>
          <pc:docMk/>
          <pc:sldMk cId="1250060542" sldId="266"/>
        </pc:sldMkLst>
        <pc:spChg chg="del">
          <ac:chgData name="Eliza Moseley" userId="ba26606b-d1cb-4a97-a38d-eff7fe682b71" providerId="ADAL" clId="{AC25EE60-2A11-4D68-833C-92474AA8CAF2}" dt="2020-03-15T17:02:19.891" v="1040" actId="478"/>
          <ac:spMkLst>
            <pc:docMk/>
            <pc:sldMk cId="1250060542" sldId="266"/>
            <ac:spMk id="2" creationId="{A8530620-CC5C-4D0C-A546-57AD6DF076CC}"/>
          </ac:spMkLst>
        </pc:spChg>
        <pc:spChg chg="del">
          <ac:chgData name="Eliza Moseley" userId="ba26606b-d1cb-4a97-a38d-eff7fe682b71" providerId="ADAL" clId="{AC25EE60-2A11-4D68-833C-92474AA8CAF2}" dt="2020-03-15T17:02:17.777" v="1039" actId="478"/>
          <ac:spMkLst>
            <pc:docMk/>
            <pc:sldMk cId="1250060542" sldId="266"/>
            <ac:spMk id="3" creationId="{98C48A98-C9A4-4080-81B1-C9C6347B3AFD}"/>
          </ac:spMkLst>
        </pc:spChg>
        <pc:spChg chg="add mod">
          <ac:chgData name="Eliza Moseley" userId="ba26606b-d1cb-4a97-a38d-eff7fe682b71" providerId="ADAL" clId="{AC25EE60-2A11-4D68-833C-92474AA8CAF2}" dt="2020-03-15T17:07:32.004" v="1177" actId="20577"/>
          <ac:spMkLst>
            <pc:docMk/>
            <pc:sldMk cId="1250060542" sldId="266"/>
            <ac:spMk id="4" creationId="{DDB486B7-7DE4-489D-86E9-822C22603560}"/>
          </ac:spMkLst>
        </pc:spChg>
        <pc:spChg chg="add mod">
          <ac:chgData name="Eliza Moseley" userId="ba26606b-d1cb-4a97-a38d-eff7fe682b71" providerId="ADAL" clId="{AC25EE60-2A11-4D68-833C-92474AA8CAF2}" dt="2020-03-15T17:13:02.472" v="1931" actId="20577"/>
          <ac:spMkLst>
            <pc:docMk/>
            <pc:sldMk cId="1250060542" sldId="266"/>
            <ac:spMk id="5" creationId="{0316D1BA-1699-430B-AE9B-109563D9BBA1}"/>
          </ac:spMkLst>
        </pc:spChg>
        <pc:spChg chg="add del mod">
          <ac:chgData name="Eliza Moseley" userId="ba26606b-d1cb-4a97-a38d-eff7fe682b71" providerId="ADAL" clId="{AC25EE60-2A11-4D68-833C-92474AA8CAF2}" dt="2020-03-15T17:12:32.942" v="1922" actId="478"/>
          <ac:spMkLst>
            <pc:docMk/>
            <pc:sldMk cId="1250060542" sldId="266"/>
            <ac:spMk id="7" creationId="{85458613-7925-4C08-AC05-06DFBA10172E}"/>
          </ac:spMkLst>
        </pc:spChg>
        <pc:picChg chg="add mod">
          <ac:chgData name="Eliza Moseley" userId="ba26606b-d1cb-4a97-a38d-eff7fe682b71" providerId="ADAL" clId="{AC25EE60-2A11-4D68-833C-92474AA8CAF2}" dt="2020-03-15T17:12:52.619" v="1928" actId="1076"/>
          <ac:picMkLst>
            <pc:docMk/>
            <pc:sldMk cId="1250060542" sldId="266"/>
            <ac:picMk id="8" creationId="{2DA6813C-C729-4870-B0F9-22DA29729080}"/>
          </ac:picMkLst>
        </pc:picChg>
        <pc:picChg chg="add del mod">
          <ac:chgData name="Eliza Moseley" userId="ba26606b-d1cb-4a97-a38d-eff7fe682b71" providerId="ADAL" clId="{AC25EE60-2A11-4D68-833C-92474AA8CAF2}" dt="2020-03-15T17:12:20.131" v="1918"/>
          <ac:picMkLst>
            <pc:docMk/>
            <pc:sldMk cId="1250060542" sldId="266"/>
            <ac:picMk id="2050" creationId="{FDE3A6FD-2B2D-4120-8461-5F53B4FF76D7}"/>
          </ac:picMkLst>
        </pc:picChg>
      </pc:sldChg>
      <pc:sldChg chg="delSp modSp del">
        <pc:chgData name="Eliza Moseley" userId="ba26606b-d1cb-4a97-a38d-eff7fe682b71" providerId="ADAL" clId="{AC25EE60-2A11-4D68-833C-92474AA8CAF2}" dt="2020-03-16T13:06:40.057" v="13124" actId="2696"/>
        <pc:sldMkLst>
          <pc:docMk/>
          <pc:sldMk cId="4128580829" sldId="267"/>
        </pc:sldMkLst>
        <pc:spChg chg="mod">
          <ac:chgData name="Eliza Moseley" userId="ba26606b-d1cb-4a97-a38d-eff7fe682b71" providerId="ADAL" clId="{AC25EE60-2A11-4D68-833C-92474AA8CAF2}" dt="2020-03-15T21:02:51.069" v="13064" actId="255"/>
          <ac:spMkLst>
            <pc:docMk/>
            <pc:sldMk cId="4128580829" sldId="267"/>
            <ac:spMk id="2" creationId="{CE2DEE12-3BBC-48DA-9B68-DC14FE36D9D3}"/>
          </ac:spMkLst>
        </pc:spChg>
        <pc:spChg chg="del">
          <ac:chgData name="Eliza Moseley" userId="ba26606b-d1cb-4a97-a38d-eff7fe682b71" providerId="ADAL" clId="{AC25EE60-2A11-4D68-833C-92474AA8CAF2}" dt="2020-03-15T20:34:25.783" v="11244" actId="478"/>
          <ac:spMkLst>
            <pc:docMk/>
            <pc:sldMk cId="4128580829" sldId="267"/>
            <ac:spMk id="3" creationId="{E0AEAC43-A29A-443E-B907-5AED6EAD03E5}"/>
          </ac:spMkLst>
        </pc:spChg>
      </pc:sldChg>
      <pc:sldChg chg="addSp delSp modSp">
        <pc:chgData name="Eliza Moseley" userId="ba26606b-d1cb-4a97-a38d-eff7fe682b71" providerId="ADAL" clId="{AC25EE60-2A11-4D68-833C-92474AA8CAF2}" dt="2020-03-15T17:31:17.063" v="2965" actId="1076"/>
        <pc:sldMkLst>
          <pc:docMk/>
          <pc:sldMk cId="3339695268" sldId="268"/>
        </pc:sldMkLst>
        <pc:spChg chg="del">
          <ac:chgData name="Eliza Moseley" userId="ba26606b-d1cb-4a97-a38d-eff7fe682b71" providerId="ADAL" clId="{AC25EE60-2A11-4D68-833C-92474AA8CAF2}" dt="2020-03-15T17:02:33.280" v="1059" actId="478"/>
          <ac:spMkLst>
            <pc:docMk/>
            <pc:sldMk cId="3339695268" sldId="268"/>
            <ac:spMk id="2" creationId="{F0DE0965-9A34-47FC-8585-31417CB386F6}"/>
          </ac:spMkLst>
        </pc:spChg>
        <pc:spChg chg="del">
          <ac:chgData name="Eliza Moseley" userId="ba26606b-d1cb-4a97-a38d-eff7fe682b71" providerId="ADAL" clId="{AC25EE60-2A11-4D68-833C-92474AA8CAF2}" dt="2020-03-15T17:02:31.678" v="1058" actId="478"/>
          <ac:spMkLst>
            <pc:docMk/>
            <pc:sldMk cId="3339695268" sldId="268"/>
            <ac:spMk id="3" creationId="{DB0A53A9-4DDE-4652-B9F8-CF8D628C3EE8}"/>
          </ac:spMkLst>
        </pc:spChg>
        <pc:spChg chg="add mod">
          <ac:chgData name="Eliza Moseley" userId="ba26606b-d1cb-4a97-a38d-eff7fe682b71" providerId="ADAL" clId="{AC25EE60-2A11-4D68-833C-92474AA8CAF2}" dt="2020-03-15T17:28:41.014" v="2937" actId="20577"/>
          <ac:spMkLst>
            <pc:docMk/>
            <pc:sldMk cId="3339695268" sldId="268"/>
            <ac:spMk id="4" creationId="{A16F6B26-50EB-42F2-B5D8-49583B4FA670}"/>
          </ac:spMkLst>
        </pc:spChg>
        <pc:spChg chg="add mod">
          <ac:chgData name="Eliza Moseley" userId="ba26606b-d1cb-4a97-a38d-eff7fe682b71" providerId="ADAL" clId="{AC25EE60-2A11-4D68-833C-92474AA8CAF2}" dt="2020-03-15T17:31:11.804" v="2964" actId="1038"/>
          <ac:spMkLst>
            <pc:docMk/>
            <pc:sldMk cId="3339695268" sldId="268"/>
            <ac:spMk id="5" creationId="{9E957199-DBE1-436A-8E42-26E63E28C951}"/>
          </ac:spMkLst>
        </pc:spChg>
        <pc:spChg chg="add del mod">
          <ac:chgData name="Eliza Moseley" userId="ba26606b-d1cb-4a97-a38d-eff7fe682b71" providerId="ADAL" clId="{AC25EE60-2A11-4D68-833C-92474AA8CAF2}" dt="2020-03-15T17:25:27.311" v="2659" actId="478"/>
          <ac:spMkLst>
            <pc:docMk/>
            <pc:sldMk cId="3339695268" sldId="268"/>
            <ac:spMk id="6" creationId="{28295977-8D1A-4118-8C67-67DB72EA559A}"/>
          </ac:spMkLst>
        </pc:spChg>
        <pc:spChg chg="add del mod">
          <ac:chgData name="Eliza Moseley" userId="ba26606b-d1cb-4a97-a38d-eff7fe682b71" providerId="ADAL" clId="{AC25EE60-2A11-4D68-833C-92474AA8CAF2}" dt="2020-03-15T17:25:56.115" v="2744" actId="478"/>
          <ac:spMkLst>
            <pc:docMk/>
            <pc:sldMk cId="3339695268" sldId="268"/>
            <ac:spMk id="8" creationId="{FCE64923-1D22-4C04-B900-31751F3CC736}"/>
          </ac:spMkLst>
        </pc:spChg>
        <pc:graphicFrameChg chg="add del">
          <ac:chgData name="Eliza Moseley" userId="ba26606b-d1cb-4a97-a38d-eff7fe682b71" providerId="ADAL" clId="{AC25EE60-2A11-4D68-833C-92474AA8CAF2}" dt="2020-03-15T17:24:59.670" v="2656" actId="478"/>
          <ac:graphicFrameMkLst>
            <pc:docMk/>
            <pc:sldMk cId="3339695268" sldId="268"/>
            <ac:graphicFrameMk id="7" creationId="{EA632353-B351-445A-A34D-E7037E868B6A}"/>
          </ac:graphicFrameMkLst>
        </pc:graphicFrameChg>
        <pc:picChg chg="add mod">
          <ac:chgData name="Eliza Moseley" userId="ba26606b-d1cb-4a97-a38d-eff7fe682b71" providerId="ADAL" clId="{AC25EE60-2A11-4D68-833C-92474AA8CAF2}" dt="2020-03-15T17:31:17.063" v="2965" actId="1076"/>
          <ac:picMkLst>
            <pc:docMk/>
            <pc:sldMk cId="3339695268" sldId="268"/>
            <ac:picMk id="10242" creationId="{F48F6D8B-2A8A-4B48-A27B-6D41D24A39E9}"/>
          </ac:picMkLst>
        </pc:picChg>
      </pc:sldChg>
      <pc:sldChg chg="addSp delSp modSp">
        <pc:chgData name="Eliza Moseley" userId="ba26606b-d1cb-4a97-a38d-eff7fe682b71" providerId="ADAL" clId="{AC25EE60-2A11-4D68-833C-92474AA8CAF2}" dt="2020-03-15T17:57:38.971" v="4362" actId="1076"/>
        <pc:sldMkLst>
          <pc:docMk/>
          <pc:sldMk cId="3222517769" sldId="269"/>
        </pc:sldMkLst>
        <pc:spChg chg="del">
          <ac:chgData name="Eliza Moseley" userId="ba26606b-d1cb-4a97-a38d-eff7fe682b71" providerId="ADAL" clId="{AC25EE60-2A11-4D68-833C-92474AA8CAF2}" dt="2020-03-15T17:02:47.770" v="1078" actId="478"/>
          <ac:spMkLst>
            <pc:docMk/>
            <pc:sldMk cId="3222517769" sldId="269"/>
            <ac:spMk id="2" creationId="{86628B48-AE25-4247-93A2-700DC3FCEC8C}"/>
          </ac:spMkLst>
        </pc:spChg>
        <pc:spChg chg="del">
          <ac:chgData name="Eliza Moseley" userId="ba26606b-d1cb-4a97-a38d-eff7fe682b71" providerId="ADAL" clId="{AC25EE60-2A11-4D68-833C-92474AA8CAF2}" dt="2020-03-15T17:02:46.138" v="1077" actId="478"/>
          <ac:spMkLst>
            <pc:docMk/>
            <pc:sldMk cId="3222517769" sldId="269"/>
            <ac:spMk id="3" creationId="{9AA740E6-4F02-4A51-860E-4F1D7E011735}"/>
          </ac:spMkLst>
        </pc:spChg>
        <pc:spChg chg="add mod">
          <ac:chgData name="Eliza Moseley" userId="ba26606b-d1cb-4a97-a38d-eff7fe682b71" providerId="ADAL" clId="{AC25EE60-2A11-4D68-833C-92474AA8CAF2}" dt="2020-03-15T17:35:42.263" v="2996" actId="20577"/>
          <ac:spMkLst>
            <pc:docMk/>
            <pc:sldMk cId="3222517769" sldId="269"/>
            <ac:spMk id="4" creationId="{11306E9D-1583-40EE-913A-91B071818B21}"/>
          </ac:spMkLst>
        </pc:spChg>
        <pc:spChg chg="add mod">
          <ac:chgData name="Eliza Moseley" userId="ba26606b-d1cb-4a97-a38d-eff7fe682b71" providerId="ADAL" clId="{AC25EE60-2A11-4D68-833C-92474AA8CAF2}" dt="2020-03-15T17:57:37.637" v="4361" actId="1076"/>
          <ac:spMkLst>
            <pc:docMk/>
            <pc:sldMk cId="3222517769" sldId="269"/>
            <ac:spMk id="6" creationId="{5506CB0F-DFCC-440E-87C2-B001C3E9599C}"/>
          </ac:spMkLst>
        </pc:spChg>
        <pc:picChg chg="add mod">
          <ac:chgData name="Eliza Moseley" userId="ba26606b-d1cb-4a97-a38d-eff7fe682b71" providerId="ADAL" clId="{AC25EE60-2A11-4D68-833C-92474AA8CAF2}" dt="2020-03-15T17:57:38.971" v="4362" actId="1076"/>
          <ac:picMkLst>
            <pc:docMk/>
            <pc:sldMk cId="3222517769" sldId="269"/>
            <ac:picMk id="11266" creationId="{D1371267-66C2-4A0D-84D9-ED99964BF7D5}"/>
          </ac:picMkLst>
        </pc:picChg>
      </pc:sldChg>
      <pc:sldChg chg="addSp delSp modSp">
        <pc:chgData name="Eliza Moseley" userId="ba26606b-d1cb-4a97-a38d-eff7fe682b71" providerId="ADAL" clId="{AC25EE60-2A11-4D68-833C-92474AA8CAF2}" dt="2020-03-15T18:03:31.949" v="5112" actId="20577"/>
        <pc:sldMkLst>
          <pc:docMk/>
          <pc:sldMk cId="754655616" sldId="270"/>
        </pc:sldMkLst>
        <pc:spChg chg="del">
          <ac:chgData name="Eliza Moseley" userId="ba26606b-d1cb-4a97-a38d-eff7fe682b71" providerId="ADAL" clId="{AC25EE60-2A11-4D68-833C-92474AA8CAF2}" dt="2020-03-15T17:03:05.343" v="1083" actId="478"/>
          <ac:spMkLst>
            <pc:docMk/>
            <pc:sldMk cId="754655616" sldId="270"/>
            <ac:spMk id="2" creationId="{A993E531-E90F-4A93-B4EB-BD889486F0DB}"/>
          </ac:spMkLst>
        </pc:spChg>
        <pc:spChg chg="del">
          <ac:chgData name="Eliza Moseley" userId="ba26606b-d1cb-4a97-a38d-eff7fe682b71" providerId="ADAL" clId="{AC25EE60-2A11-4D68-833C-92474AA8CAF2}" dt="2020-03-15T17:03:03.634" v="1082" actId="478"/>
          <ac:spMkLst>
            <pc:docMk/>
            <pc:sldMk cId="754655616" sldId="270"/>
            <ac:spMk id="3" creationId="{E8197712-23C1-4D52-B552-4577434F9A5F}"/>
          </ac:spMkLst>
        </pc:spChg>
        <pc:spChg chg="add mod">
          <ac:chgData name="Eliza Moseley" userId="ba26606b-d1cb-4a97-a38d-eff7fe682b71" providerId="ADAL" clId="{AC25EE60-2A11-4D68-833C-92474AA8CAF2}" dt="2020-03-15T17:57:21.473" v="4359" actId="20577"/>
          <ac:spMkLst>
            <pc:docMk/>
            <pc:sldMk cId="754655616" sldId="270"/>
            <ac:spMk id="4" creationId="{1CEA7379-9568-462D-B085-97E88686A315}"/>
          </ac:spMkLst>
        </pc:spChg>
        <pc:spChg chg="add mod">
          <ac:chgData name="Eliza Moseley" userId="ba26606b-d1cb-4a97-a38d-eff7fe682b71" providerId="ADAL" clId="{AC25EE60-2A11-4D68-833C-92474AA8CAF2}" dt="2020-03-15T18:03:31.949" v="5112" actId="20577"/>
          <ac:spMkLst>
            <pc:docMk/>
            <pc:sldMk cId="754655616" sldId="270"/>
            <ac:spMk id="5" creationId="{0E8279D1-3E2D-4671-816F-7EA3FC87D4E8}"/>
          </ac:spMkLst>
        </pc:spChg>
      </pc:sldChg>
      <pc:sldChg chg="addSp delSp modSp add">
        <pc:chgData name="Eliza Moseley" userId="ba26606b-d1cb-4a97-a38d-eff7fe682b71" providerId="ADAL" clId="{AC25EE60-2A11-4D68-833C-92474AA8CAF2}" dt="2020-03-15T19:32:37.956" v="5886" actId="113"/>
        <pc:sldMkLst>
          <pc:docMk/>
          <pc:sldMk cId="1694993692" sldId="271"/>
        </pc:sldMkLst>
        <pc:spChg chg="add mod">
          <ac:chgData name="Eliza Moseley" userId="ba26606b-d1cb-4a97-a38d-eff7fe682b71" providerId="ADAL" clId="{AC25EE60-2A11-4D68-833C-92474AA8CAF2}" dt="2020-03-15T19:32:31.094" v="5884" actId="113"/>
          <ac:spMkLst>
            <pc:docMk/>
            <pc:sldMk cId="1694993692" sldId="271"/>
            <ac:spMk id="2" creationId="{E5F1E5B4-10BB-4ACF-8B8C-91A8998EB4DA}"/>
          </ac:spMkLst>
        </pc:spChg>
        <pc:spChg chg="add mod">
          <ac:chgData name="Eliza Moseley" userId="ba26606b-d1cb-4a97-a38d-eff7fe682b71" providerId="ADAL" clId="{AC25EE60-2A11-4D68-833C-92474AA8CAF2}" dt="2020-03-15T19:27:39.458" v="5636" actId="20577"/>
          <ac:spMkLst>
            <pc:docMk/>
            <pc:sldMk cId="1694993692" sldId="271"/>
            <ac:spMk id="3" creationId="{EC0E95A4-E55E-44C2-B54A-5CD87B0C1608}"/>
          </ac:spMkLst>
        </pc:spChg>
        <pc:spChg chg="mod">
          <ac:chgData name="Eliza Moseley" userId="ba26606b-d1cb-4a97-a38d-eff7fe682b71" providerId="ADAL" clId="{AC25EE60-2A11-4D68-833C-92474AA8CAF2}" dt="2020-03-15T19:22:55.667" v="5207" actId="20577"/>
          <ac:spMkLst>
            <pc:docMk/>
            <pc:sldMk cId="1694993692" sldId="271"/>
            <ac:spMk id="4" creationId="{1CEA7379-9568-462D-B085-97E88686A315}"/>
          </ac:spMkLst>
        </pc:spChg>
        <pc:spChg chg="add mod">
          <ac:chgData name="Eliza Moseley" userId="ba26606b-d1cb-4a97-a38d-eff7fe682b71" providerId="ADAL" clId="{AC25EE60-2A11-4D68-833C-92474AA8CAF2}" dt="2020-03-15T19:32:34.673" v="5885" actId="113"/>
          <ac:spMkLst>
            <pc:docMk/>
            <pc:sldMk cId="1694993692" sldId="271"/>
            <ac:spMk id="5" creationId="{28168FB6-6484-47F5-B9EE-45A3615106D0}"/>
          </ac:spMkLst>
        </pc:spChg>
        <pc:spChg chg="add mod">
          <ac:chgData name="Eliza Moseley" userId="ba26606b-d1cb-4a97-a38d-eff7fe682b71" providerId="ADAL" clId="{AC25EE60-2A11-4D68-833C-92474AA8CAF2}" dt="2020-03-15T19:32:37.956" v="5886" actId="113"/>
          <ac:spMkLst>
            <pc:docMk/>
            <pc:sldMk cId="1694993692" sldId="271"/>
            <ac:spMk id="13" creationId="{1FCF472F-5470-4416-8BEB-ED52ECE4D409}"/>
          </ac:spMkLst>
        </pc:spChg>
        <pc:picChg chg="add del mod">
          <ac:chgData name="Eliza Moseley" userId="ba26606b-d1cb-4a97-a38d-eff7fe682b71" providerId="ADAL" clId="{AC25EE60-2A11-4D68-833C-92474AA8CAF2}" dt="2020-03-15T19:26:35.447" v="5612"/>
          <ac:picMkLst>
            <pc:docMk/>
            <pc:sldMk cId="1694993692" sldId="271"/>
            <ac:picMk id="12290" creationId="{0D671CA8-FDC3-4A19-8509-34BAA58C22C3}"/>
          </ac:picMkLst>
        </pc:picChg>
        <pc:picChg chg="add del mod">
          <ac:chgData name="Eliza Moseley" userId="ba26606b-d1cb-4a97-a38d-eff7fe682b71" providerId="ADAL" clId="{AC25EE60-2A11-4D68-833C-92474AA8CAF2}" dt="2020-03-15T19:26:45.301" v="5616"/>
          <ac:picMkLst>
            <pc:docMk/>
            <pc:sldMk cId="1694993692" sldId="271"/>
            <ac:picMk id="12292" creationId="{9B585D2C-C091-439C-8335-2299AF69B42B}"/>
          </ac:picMkLst>
        </pc:picChg>
        <pc:picChg chg="add mod">
          <ac:chgData name="Eliza Moseley" userId="ba26606b-d1cb-4a97-a38d-eff7fe682b71" providerId="ADAL" clId="{AC25EE60-2A11-4D68-833C-92474AA8CAF2}" dt="2020-03-15T19:32:24.288" v="5882" actId="1076"/>
          <ac:picMkLst>
            <pc:docMk/>
            <pc:sldMk cId="1694993692" sldId="271"/>
            <ac:picMk id="12294" creationId="{44BE8D1C-780D-455D-98EF-BCD978B2D23C}"/>
          </ac:picMkLst>
        </pc:picChg>
        <pc:picChg chg="add del">
          <ac:chgData name="Eliza Moseley" userId="ba26606b-d1cb-4a97-a38d-eff7fe682b71" providerId="ADAL" clId="{AC25EE60-2A11-4D68-833C-92474AA8CAF2}" dt="2020-03-15T19:27:17.736" v="5621"/>
          <ac:picMkLst>
            <pc:docMk/>
            <pc:sldMk cId="1694993692" sldId="271"/>
            <ac:picMk id="12296" creationId="{56B3F43E-CF3C-4AD2-8898-DB6A8C624B66}"/>
          </ac:picMkLst>
        </pc:picChg>
        <pc:picChg chg="add mod">
          <ac:chgData name="Eliza Moseley" userId="ba26606b-d1cb-4a97-a38d-eff7fe682b71" providerId="ADAL" clId="{AC25EE60-2A11-4D68-833C-92474AA8CAF2}" dt="2020-03-15T19:32:22.422" v="5881" actId="1076"/>
          <ac:picMkLst>
            <pc:docMk/>
            <pc:sldMk cId="1694993692" sldId="271"/>
            <ac:picMk id="12298" creationId="{3A59AA3C-A0E6-45B8-9781-46569F79F8CE}"/>
          </ac:picMkLst>
        </pc:picChg>
        <pc:picChg chg="add mod">
          <ac:chgData name="Eliza Moseley" userId="ba26606b-d1cb-4a97-a38d-eff7fe682b71" providerId="ADAL" clId="{AC25EE60-2A11-4D68-833C-92474AA8CAF2}" dt="2020-03-15T19:32:17.152" v="5879" actId="1076"/>
          <ac:picMkLst>
            <pc:docMk/>
            <pc:sldMk cId="1694993692" sldId="271"/>
            <ac:picMk id="12300" creationId="{59D5EF29-EDCD-4046-B35F-C47EC845E648}"/>
          </ac:picMkLst>
        </pc:picChg>
        <pc:picChg chg="add mod">
          <ac:chgData name="Eliza Moseley" userId="ba26606b-d1cb-4a97-a38d-eff7fe682b71" providerId="ADAL" clId="{AC25EE60-2A11-4D68-833C-92474AA8CAF2}" dt="2020-03-15T19:32:14.815" v="5878" actId="1076"/>
          <ac:picMkLst>
            <pc:docMk/>
            <pc:sldMk cId="1694993692" sldId="271"/>
            <ac:picMk id="12302" creationId="{5B6EFC72-398F-4BD1-B1F8-23EC24CCB687}"/>
          </ac:picMkLst>
        </pc:picChg>
      </pc:sldChg>
      <pc:sldChg chg="addSp delSp modSp add">
        <pc:chgData name="Eliza Moseley" userId="ba26606b-d1cb-4a97-a38d-eff7fe682b71" providerId="ADAL" clId="{AC25EE60-2A11-4D68-833C-92474AA8CAF2}" dt="2020-03-15T18:10:23.154" v="5157" actId="1076"/>
        <pc:sldMkLst>
          <pc:docMk/>
          <pc:sldMk cId="2273456891" sldId="272"/>
        </pc:sldMkLst>
        <pc:spChg chg="del">
          <ac:chgData name="Eliza Moseley" userId="ba26606b-d1cb-4a97-a38d-eff7fe682b71" providerId="ADAL" clId="{AC25EE60-2A11-4D68-833C-92474AA8CAF2}" dt="2020-03-15T18:09:14.922" v="5114" actId="478"/>
          <ac:spMkLst>
            <pc:docMk/>
            <pc:sldMk cId="2273456891" sldId="272"/>
            <ac:spMk id="2" creationId="{6CFC0C6A-EAB0-4463-A226-C776ED941A21}"/>
          </ac:spMkLst>
        </pc:spChg>
        <pc:spChg chg="del">
          <ac:chgData name="Eliza Moseley" userId="ba26606b-d1cb-4a97-a38d-eff7fe682b71" providerId="ADAL" clId="{AC25EE60-2A11-4D68-833C-92474AA8CAF2}" dt="2020-03-15T18:09:16.607" v="5115" actId="478"/>
          <ac:spMkLst>
            <pc:docMk/>
            <pc:sldMk cId="2273456891" sldId="272"/>
            <ac:spMk id="3" creationId="{C574EAAB-0415-42CF-AA25-2A61D1609E96}"/>
          </ac:spMkLst>
        </pc:spChg>
        <pc:spChg chg="add mod">
          <ac:chgData name="Eliza Moseley" userId="ba26606b-d1cb-4a97-a38d-eff7fe682b71" providerId="ADAL" clId="{AC25EE60-2A11-4D68-833C-92474AA8CAF2}" dt="2020-03-15T18:10:23.154" v="5157" actId="1076"/>
          <ac:spMkLst>
            <pc:docMk/>
            <pc:sldMk cId="2273456891" sldId="272"/>
            <ac:spMk id="5" creationId="{A89A9AC4-5073-4796-8330-DE44A085BFA9}"/>
          </ac:spMkLst>
        </pc:spChg>
        <pc:picChg chg="add mod">
          <ac:chgData name="Eliza Moseley" userId="ba26606b-d1cb-4a97-a38d-eff7fe682b71" providerId="ADAL" clId="{AC25EE60-2A11-4D68-833C-92474AA8CAF2}" dt="2020-03-15T18:10:19.095" v="5156" actId="1076"/>
          <ac:picMkLst>
            <pc:docMk/>
            <pc:sldMk cId="2273456891" sldId="272"/>
            <ac:picMk id="4" creationId="{90C51F35-755D-4EFC-A401-390598223BF8}"/>
          </ac:picMkLst>
        </pc:picChg>
      </pc:sldChg>
      <pc:sldChg chg="addSp delSp modSp add">
        <pc:chgData name="Eliza Moseley" userId="ba26606b-d1cb-4a97-a38d-eff7fe682b71" providerId="ADAL" clId="{AC25EE60-2A11-4D68-833C-92474AA8CAF2}" dt="2020-03-15T19:20:14.049" v="5179" actId="1037"/>
        <pc:sldMkLst>
          <pc:docMk/>
          <pc:sldMk cId="829216870" sldId="273"/>
        </pc:sldMkLst>
        <pc:spChg chg="del">
          <ac:chgData name="Eliza Moseley" userId="ba26606b-d1cb-4a97-a38d-eff7fe682b71" providerId="ADAL" clId="{AC25EE60-2A11-4D68-833C-92474AA8CAF2}" dt="2020-03-15T19:17:52.277" v="5159" actId="478"/>
          <ac:spMkLst>
            <pc:docMk/>
            <pc:sldMk cId="829216870" sldId="273"/>
            <ac:spMk id="2" creationId="{9B6A7E52-AB48-49D3-ACE5-468297EA13B2}"/>
          </ac:spMkLst>
        </pc:spChg>
        <pc:spChg chg="del">
          <ac:chgData name="Eliza Moseley" userId="ba26606b-d1cb-4a97-a38d-eff7fe682b71" providerId="ADAL" clId="{AC25EE60-2A11-4D68-833C-92474AA8CAF2}" dt="2020-03-15T19:17:54.812" v="5160" actId="478"/>
          <ac:spMkLst>
            <pc:docMk/>
            <pc:sldMk cId="829216870" sldId="273"/>
            <ac:spMk id="3" creationId="{5D305786-9678-4C59-9D88-6D735589A010}"/>
          </ac:spMkLst>
        </pc:spChg>
        <pc:spChg chg="add">
          <ac:chgData name="Eliza Moseley" userId="ba26606b-d1cb-4a97-a38d-eff7fe682b71" providerId="ADAL" clId="{AC25EE60-2A11-4D68-833C-92474AA8CAF2}" dt="2020-03-15T19:18:25.409" v="5167"/>
          <ac:spMkLst>
            <pc:docMk/>
            <pc:sldMk cId="829216870" sldId="273"/>
            <ac:spMk id="5" creationId="{2FA68A3E-B3A6-4C2D-BEDA-9D0F893CD8F2}"/>
          </ac:spMkLst>
        </pc:spChg>
        <pc:picChg chg="add mod">
          <ac:chgData name="Eliza Moseley" userId="ba26606b-d1cb-4a97-a38d-eff7fe682b71" providerId="ADAL" clId="{AC25EE60-2A11-4D68-833C-92474AA8CAF2}" dt="2020-03-15T19:20:14.049" v="5179" actId="1037"/>
          <ac:picMkLst>
            <pc:docMk/>
            <pc:sldMk cId="829216870" sldId="273"/>
            <ac:picMk id="4" creationId="{E0305E48-8128-42A0-A30E-D4284758EBA5}"/>
          </ac:picMkLst>
        </pc:picChg>
      </pc:sldChg>
      <pc:sldChg chg="addSp delSp modSp add setBg">
        <pc:chgData name="Eliza Moseley" userId="ba26606b-d1cb-4a97-a38d-eff7fe682b71" providerId="ADAL" clId="{AC25EE60-2A11-4D68-833C-92474AA8CAF2}" dt="2020-03-15T19:34:49.177" v="5906" actId="1076"/>
        <pc:sldMkLst>
          <pc:docMk/>
          <pc:sldMk cId="887441987" sldId="274"/>
        </pc:sldMkLst>
        <pc:spChg chg="mod">
          <ac:chgData name="Eliza Moseley" userId="ba26606b-d1cb-4a97-a38d-eff7fe682b71" providerId="ADAL" clId="{AC25EE60-2A11-4D68-833C-92474AA8CAF2}" dt="2020-03-15T19:33:30.029" v="5894" actId="20577"/>
          <ac:spMkLst>
            <pc:docMk/>
            <pc:sldMk cId="887441987" sldId="274"/>
            <ac:spMk id="11" creationId="{8D019431-ED5B-4314-88A4-0B06F1101028}"/>
          </ac:spMkLst>
        </pc:spChg>
        <pc:picChg chg="add mod modCrop">
          <ac:chgData name="Eliza Moseley" userId="ba26606b-d1cb-4a97-a38d-eff7fe682b71" providerId="ADAL" clId="{AC25EE60-2A11-4D68-833C-92474AA8CAF2}" dt="2020-03-15T19:34:49.177" v="5906" actId="1076"/>
          <ac:picMkLst>
            <pc:docMk/>
            <pc:sldMk cId="887441987" sldId="274"/>
            <ac:picMk id="2" creationId="{355D4BB7-AE22-458F-A756-659EFC767BB9}"/>
          </ac:picMkLst>
        </pc:picChg>
        <pc:picChg chg="del">
          <ac:chgData name="Eliza Moseley" userId="ba26606b-d1cb-4a97-a38d-eff7fe682b71" providerId="ADAL" clId="{AC25EE60-2A11-4D68-833C-92474AA8CAF2}" dt="2020-03-15T19:33:27.723" v="5892" actId="478"/>
          <ac:picMkLst>
            <pc:docMk/>
            <pc:sldMk cId="887441987" sldId="274"/>
            <ac:picMk id="10" creationId="{150776C3-9E1B-49C2-BD37-249A526ED039}"/>
          </ac:picMkLst>
        </pc:picChg>
      </pc:sldChg>
      <pc:sldChg chg="addSp delSp modSp add setBg">
        <pc:chgData name="Eliza Moseley" userId="ba26606b-d1cb-4a97-a38d-eff7fe682b71" providerId="ADAL" clId="{AC25EE60-2A11-4D68-833C-92474AA8CAF2}" dt="2020-03-15T19:51:36.108" v="7369" actId="20577"/>
        <pc:sldMkLst>
          <pc:docMk/>
          <pc:sldMk cId="363468407" sldId="275"/>
        </pc:sldMkLst>
        <pc:spChg chg="mod">
          <ac:chgData name="Eliza Moseley" userId="ba26606b-d1cb-4a97-a38d-eff7fe682b71" providerId="ADAL" clId="{AC25EE60-2A11-4D68-833C-92474AA8CAF2}" dt="2020-03-15T19:51:36.108" v="7369" actId="20577"/>
          <ac:spMkLst>
            <pc:docMk/>
            <pc:sldMk cId="363468407" sldId="275"/>
            <ac:spMk id="11" creationId="{8D019431-ED5B-4314-88A4-0B06F1101028}"/>
          </ac:spMkLst>
        </pc:spChg>
        <pc:picChg chg="add mod modCrop">
          <ac:chgData name="Eliza Moseley" userId="ba26606b-d1cb-4a97-a38d-eff7fe682b71" providerId="ADAL" clId="{AC25EE60-2A11-4D68-833C-92474AA8CAF2}" dt="2020-03-15T19:41:48.361" v="6517" actId="1035"/>
          <ac:picMkLst>
            <pc:docMk/>
            <pc:sldMk cId="363468407" sldId="275"/>
            <ac:picMk id="2" creationId="{D24005C3-990F-4980-AE10-8F9E71502269}"/>
          </ac:picMkLst>
        </pc:picChg>
        <pc:picChg chg="del">
          <ac:chgData name="Eliza Moseley" userId="ba26606b-d1cb-4a97-a38d-eff7fe682b71" providerId="ADAL" clId="{AC25EE60-2A11-4D68-833C-92474AA8CAF2}" dt="2020-03-15T19:41:17.536" v="6501" actId="478"/>
          <ac:picMkLst>
            <pc:docMk/>
            <pc:sldMk cId="363468407" sldId="275"/>
            <ac:picMk id="10" creationId="{150776C3-9E1B-49C2-BD37-249A526ED039}"/>
          </ac:picMkLst>
        </pc:picChg>
      </pc:sldChg>
      <pc:sldChg chg="addSp delSp modSp add">
        <pc:chgData name="Eliza Moseley" userId="ba26606b-d1cb-4a97-a38d-eff7fe682b71" providerId="ADAL" clId="{AC25EE60-2A11-4D68-833C-92474AA8CAF2}" dt="2020-03-15T19:40:26.255" v="6499" actId="1076"/>
        <pc:sldMkLst>
          <pc:docMk/>
          <pc:sldMk cId="4104536246" sldId="276"/>
        </pc:sldMkLst>
        <pc:spChg chg="del">
          <ac:chgData name="Eliza Moseley" userId="ba26606b-d1cb-4a97-a38d-eff7fe682b71" providerId="ADAL" clId="{AC25EE60-2A11-4D68-833C-92474AA8CAF2}" dt="2020-03-15T19:35:18.985" v="5925" actId="478"/>
          <ac:spMkLst>
            <pc:docMk/>
            <pc:sldMk cId="4104536246" sldId="276"/>
            <ac:spMk id="2" creationId="{E5F1E5B4-10BB-4ACF-8B8C-91A8998EB4DA}"/>
          </ac:spMkLst>
        </pc:spChg>
        <pc:spChg chg="del mod">
          <ac:chgData name="Eliza Moseley" userId="ba26606b-d1cb-4a97-a38d-eff7fe682b71" providerId="ADAL" clId="{AC25EE60-2A11-4D68-833C-92474AA8CAF2}" dt="2020-03-15T19:35:43.277" v="5928"/>
          <ac:spMkLst>
            <pc:docMk/>
            <pc:sldMk cId="4104536246" sldId="276"/>
            <ac:spMk id="3" creationId="{EC0E95A4-E55E-44C2-B54A-5CD87B0C1608}"/>
          </ac:spMkLst>
        </pc:spChg>
        <pc:spChg chg="mod">
          <ac:chgData name="Eliza Moseley" userId="ba26606b-d1cb-4a97-a38d-eff7fe682b71" providerId="ADAL" clId="{AC25EE60-2A11-4D68-833C-92474AA8CAF2}" dt="2020-03-15T19:35:03.062" v="5918" actId="20577"/>
          <ac:spMkLst>
            <pc:docMk/>
            <pc:sldMk cId="4104536246" sldId="276"/>
            <ac:spMk id="4" creationId="{1CEA7379-9568-462D-B085-97E88686A315}"/>
          </ac:spMkLst>
        </pc:spChg>
        <pc:spChg chg="del">
          <ac:chgData name="Eliza Moseley" userId="ba26606b-d1cb-4a97-a38d-eff7fe682b71" providerId="ADAL" clId="{AC25EE60-2A11-4D68-833C-92474AA8CAF2}" dt="2020-03-15T19:35:14.393" v="5923" actId="478"/>
          <ac:spMkLst>
            <pc:docMk/>
            <pc:sldMk cId="4104536246" sldId="276"/>
            <ac:spMk id="5" creationId="{28168FB6-6484-47F5-B9EE-45A3615106D0}"/>
          </ac:spMkLst>
        </pc:spChg>
        <pc:spChg chg="add del mod">
          <ac:chgData name="Eliza Moseley" userId="ba26606b-d1cb-4a97-a38d-eff7fe682b71" providerId="ADAL" clId="{AC25EE60-2A11-4D68-833C-92474AA8CAF2}" dt="2020-03-15T19:36:03.908" v="5932" actId="478"/>
          <ac:spMkLst>
            <pc:docMk/>
            <pc:sldMk cId="4104536246" sldId="276"/>
            <ac:spMk id="6" creationId="{DFC2801F-2DA1-4929-A30C-1A8DFE8BB378}"/>
          </ac:spMkLst>
        </pc:spChg>
        <pc:spChg chg="del">
          <ac:chgData name="Eliza Moseley" userId="ba26606b-d1cb-4a97-a38d-eff7fe682b71" providerId="ADAL" clId="{AC25EE60-2A11-4D68-833C-92474AA8CAF2}" dt="2020-03-15T19:35:17.115" v="5924" actId="478"/>
          <ac:spMkLst>
            <pc:docMk/>
            <pc:sldMk cId="4104536246" sldId="276"/>
            <ac:spMk id="13" creationId="{1FCF472F-5470-4416-8BEB-ED52ECE4D409}"/>
          </ac:spMkLst>
        </pc:spChg>
        <pc:spChg chg="add mod">
          <ac:chgData name="Eliza Moseley" userId="ba26606b-d1cb-4a97-a38d-eff7fe682b71" providerId="ADAL" clId="{AC25EE60-2A11-4D68-833C-92474AA8CAF2}" dt="2020-03-15T19:39:19.682" v="6488" actId="6549"/>
          <ac:spMkLst>
            <pc:docMk/>
            <pc:sldMk cId="4104536246" sldId="276"/>
            <ac:spMk id="14" creationId="{C0C1EE31-BFBA-4797-857E-CD7A9951FDD0}"/>
          </ac:spMkLst>
        </pc:spChg>
        <pc:picChg chg="del">
          <ac:chgData name="Eliza Moseley" userId="ba26606b-d1cb-4a97-a38d-eff7fe682b71" providerId="ADAL" clId="{AC25EE60-2A11-4D68-833C-92474AA8CAF2}" dt="2020-03-15T19:35:11.148" v="5922" actId="478"/>
          <ac:picMkLst>
            <pc:docMk/>
            <pc:sldMk cId="4104536246" sldId="276"/>
            <ac:picMk id="12294" creationId="{44BE8D1C-780D-455D-98EF-BCD978B2D23C}"/>
          </ac:picMkLst>
        </pc:picChg>
        <pc:picChg chg="del">
          <ac:chgData name="Eliza Moseley" userId="ba26606b-d1cb-4a97-a38d-eff7fe682b71" providerId="ADAL" clId="{AC25EE60-2A11-4D68-833C-92474AA8CAF2}" dt="2020-03-15T19:35:09.513" v="5921" actId="478"/>
          <ac:picMkLst>
            <pc:docMk/>
            <pc:sldMk cId="4104536246" sldId="276"/>
            <ac:picMk id="12298" creationId="{3A59AA3C-A0E6-45B8-9781-46569F79F8CE}"/>
          </ac:picMkLst>
        </pc:picChg>
        <pc:picChg chg="del">
          <ac:chgData name="Eliza Moseley" userId="ba26606b-d1cb-4a97-a38d-eff7fe682b71" providerId="ADAL" clId="{AC25EE60-2A11-4D68-833C-92474AA8CAF2}" dt="2020-03-15T19:35:06.171" v="5919" actId="478"/>
          <ac:picMkLst>
            <pc:docMk/>
            <pc:sldMk cId="4104536246" sldId="276"/>
            <ac:picMk id="12300" creationId="{59D5EF29-EDCD-4046-B35F-C47EC845E648}"/>
          </ac:picMkLst>
        </pc:picChg>
        <pc:picChg chg="del">
          <ac:chgData name="Eliza Moseley" userId="ba26606b-d1cb-4a97-a38d-eff7fe682b71" providerId="ADAL" clId="{AC25EE60-2A11-4D68-833C-92474AA8CAF2}" dt="2020-03-15T19:35:07.909" v="5920" actId="478"/>
          <ac:picMkLst>
            <pc:docMk/>
            <pc:sldMk cId="4104536246" sldId="276"/>
            <ac:picMk id="12302" creationId="{5B6EFC72-398F-4BD1-B1F8-23EC24CCB687}"/>
          </ac:picMkLst>
        </pc:picChg>
        <pc:picChg chg="add mod">
          <ac:chgData name="Eliza Moseley" userId="ba26606b-d1cb-4a97-a38d-eff7fe682b71" providerId="ADAL" clId="{AC25EE60-2A11-4D68-833C-92474AA8CAF2}" dt="2020-03-15T19:40:23.876" v="6498" actId="1076"/>
          <ac:picMkLst>
            <pc:docMk/>
            <pc:sldMk cId="4104536246" sldId="276"/>
            <ac:picMk id="15362" creationId="{49564133-8AD3-4501-AACD-C80A7AD11675}"/>
          </ac:picMkLst>
        </pc:picChg>
        <pc:picChg chg="add mod">
          <ac:chgData name="Eliza Moseley" userId="ba26606b-d1cb-4a97-a38d-eff7fe682b71" providerId="ADAL" clId="{AC25EE60-2A11-4D68-833C-92474AA8CAF2}" dt="2020-03-15T19:40:26.255" v="6499" actId="1076"/>
          <ac:picMkLst>
            <pc:docMk/>
            <pc:sldMk cId="4104536246" sldId="276"/>
            <ac:picMk id="15364" creationId="{226C00E1-789F-4678-9165-B46DBFA73912}"/>
          </ac:picMkLst>
        </pc:picChg>
      </pc:sldChg>
      <pc:sldChg chg="addSp delSp modSp add">
        <pc:chgData name="Eliza Moseley" userId="ba26606b-d1cb-4a97-a38d-eff7fe682b71" providerId="ADAL" clId="{AC25EE60-2A11-4D68-833C-92474AA8CAF2}" dt="2020-03-15T19:51:06.655" v="7364" actId="1076"/>
        <pc:sldMkLst>
          <pc:docMk/>
          <pc:sldMk cId="1036479665" sldId="277"/>
        </pc:sldMkLst>
        <pc:spChg chg="del">
          <ac:chgData name="Eliza Moseley" userId="ba26606b-d1cb-4a97-a38d-eff7fe682b71" providerId="ADAL" clId="{AC25EE60-2A11-4D68-833C-92474AA8CAF2}" dt="2020-03-15T19:42:58.311" v="6562" actId="478"/>
          <ac:spMkLst>
            <pc:docMk/>
            <pc:sldMk cId="1036479665" sldId="277"/>
            <ac:spMk id="2" creationId="{E5F1E5B4-10BB-4ACF-8B8C-91A8998EB4DA}"/>
          </ac:spMkLst>
        </pc:spChg>
        <pc:spChg chg="mod">
          <ac:chgData name="Eliza Moseley" userId="ba26606b-d1cb-4a97-a38d-eff7fe682b71" providerId="ADAL" clId="{AC25EE60-2A11-4D68-833C-92474AA8CAF2}" dt="2020-03-15T19:50:44.442" v="7355" actId="20577"/>
          <ac:spMkLst>
            <pc:docMk/>
            <pc:sldMk cId="1036479665" sldId="277"/>
            <ac:spMk id="3" creationId="{EC0E95A4-E55E-44C2-B54A-5CD87B0C1608}"/>
          </ac:spMkLst>
        </pc:spChg>
        <pc:spChg chg="mod">
          <ac:chgData name="Eliza Moseley" userId="ba26606b-d1cb-4a97-a38d-eff7fe682b71" providerId="ADAL" clId="{AC25EE60-2A11-4D68-833C-92474AA8CAF2}" dt="2020-03-15T19:42:32.645" v="6542" actId="20577"/>
          <ac:spMkLst>
            <pc:docMk/>
            <pc:sldMk cId="1036479665" sldId="277"/>
            <ac:spMk id="4" creationId="{1CEA7379-9568-462D-B085-97E88686A315}"/>
          </ac:spMkLst>
        </pc:spChg>
        <pc:spChg chg="del">
          <ac:chgData name="Eliza Moseley" userId="ba26606b-d1cb-4a97-a38d-eff7fe682b71" providerId="ADAL" clId="{AC25EE60-2A11-4D68-833C-92474AA8CAF2}" dt="2020-03-15T19:42:56.010" v="6561" actId="478"/>
          <ac:spMkLst>
            <pc:docMk/>
            <pc:sldMk cId="1036479665" sldId="277"/>
            <ac:spMk id="5" creationId="{28168FB6-6484-47F5-B9EE-45A3615106D0}"/>
          </ac:spMkLst>
        </pc:spChg>
        <pc:spChg chg="add del mod">
          <ac:chgData name="Eliza Moseley" userId="ba26606b-d1cb-4a97-a38d-eff7fe682b71" providerId="ADAL" clId="{AC25EE60-2A11-4D68-833C-92474AA8CAF2}" dt="2020-03-15T19:50:00.014" v="7222" actId="478"/>
          <ac:spMkLst>
            <pc:docMk/>
            <pc:sldMk cId="1036479665" sldId="277"/>
            <ac:spMk id="11" creationId="{6091323C-6A42-4C65-B8F1-7E61143D79A6}"/>
          </ac:spMkLst>
        </pc:spChg>
        <pc:spChg chg="del">
          <ac:chgData name="Eliza Moseley" userId="ba26606b-d1cb-4a97-a38d-eff7fe682b71" providerId="ADAL" clId="{AC25EE60-2A11-4D68-833C-92474AA8CAF2}" dt="2020-03-15T19:42:52.675" v="6560" actId="478"/>
          <ac:spMkLst>
            <pc:docMk/>
            <pc:sldMk cId="1036479665" sldId="277"/>
            <ac:spMk id="13" creationId="{1FCF472F-5470-4416-8BEB-ED52ECE4D409}"/>
          </ac:spMkLst>
        </pc:spChg>
        <pc:picChg chg="del">
          <ac:chgData name="Eliza Moseley" userId="ba26606b-d1cb-4a97-a38d-eff7fe682b71" providerId="ADAL" clId="{AC25EE60-2A11-4D68-833C-92474AA8CAF2}" dt="2020-03-15T19:42:48.375" v="6559" actId="478"/>
          <ac:picMkLst>
            <pc:docMk/>
            <pc:sldMk cId="1036479665" sldId="277"/>
            <ac:picMk id="12294" creationId="{44BE8D1C-780D-455D-98EF-BCD978B2D23C}"/>
          </ac:picMkLst>
        </pc:picChg>
        <pc:picChg chg="del">
          <ac:chgData name="Eliza Moseley" userId="ba26606b-d1cb-4a97-a38d-eff7fe682b71" providerId="ADAL" clId="{AC25EE60-2A11-4D68-833C-92474AA8CAF2}" dt="2020-03-15T19:42:46.863" v="6558" actId="478"/>
          <ac:picMkLst>
            <pc:docMk/>
            <pc:sldMk cId="1036479665" sldId="277"/>
            <ac:picMk id="12298" creationId="{3A59AA3C-A0E6-45B8-9781-46569F79F8CE}"/>
          </ac:picMkLst>
        </pc:picChg>
        <pc:picChg chg="del">
          <ac:chgData name="Eliza Moseley" userId="ba26606b-d1cb-4a97-a38d-eff7fe682b71" providerId="ADAL" clId="{AC25EE60-2A11-4D68-833C-92474AA8CAF2}" dt="2020-03-15T19:42:42.939" v="6556" actId="478"/>
          <ac:picMkLst>
            <pc:docMk/>
            <pc:sldMk cId="1036479665" sldId="277"/>
            <ac:picMk id="12300" creationId="{59D5EF29-EDCD-4046-B35F-C47EC845E648}"/>
          </ac:picMkLst>
        </pc:picChg>
        <pc:picChg chg="del">
          <ac:chgData name="Eliza Moseley" userId="ba26606b-d1cb-4a97-a38d-eff7fe682b71" providerId="ADAL" clId="{AC25EE60-2A11-4D68-833C-92474AA8CAF2}" dt="2020-03-15T19:42:45.075" v="6557" actId="478"/>
          <ac:picMkLst>
            <pc:docMk/>
            <pc:sldMk cId="1036479665" sldId="277"/>
            <ac:picMk id="12302" creationId="{5B6EFC72-398F-4BD1-B1F8-23EC24CCB687}"/>
          </ac:picMkLst>
        </pc:picChg>
        <pc:picChg chg="add mod">
          <ac:chgData name="Eliza Moseley" userId="ba26606b-d1cb-4a97-a38d-eff7fe682b71" providerId="ADAL" clId="{AC25EE60-2A11-4D68-833C-92474AA8CAF2}" dt="2020-03-15T19:50:59.678" v="7362" actId="1076"/>
          <ac:picMkLst>
            <pc:docMk/>
            <pc:sldMk cId="1036479665" sldId="277"/>
            <ac:picMk id="14338" creationId="{56994C3E-538D-4360-BE15-8D85B0EEFDD9}"/>
          </ac:picMkLst>
        </pc:picChg>
        <pc:picChg chg="add mod">
          <ac:chgData name="Eliza Moseley" userId="ba26606b-d1cb-4a97-a38d-eff7fe682b71" providerId="ADAL" clId="{AC25EE60-2A11-4D68-833C-92474AA8CAF2}" dt="2020-03-15T19:51:04.099" v="7363" actId="1076"/>
          <ac:picMkLst>
            <pc:docMk/>
            <pc:sldMk cId="1036479665" sldId="277"/>
            <ac:picMk id="14340" creationId="{BD7C171A-F55F-4DC1-87A4-FF2D019A2B6C}"/>
          </ac:picMkLst>
        </pc:picChg>
        <pc:picChg chg="add mod">
          <ac:chgData name="Eliza Moseley" userId="ba26606b-d1cb-4a97-a38d-eff7fe682b71" providerId="ADAL" clId="{AC25EE60-2A11-4D68-833C-92474AA8CAF2}" dt="2020-03-15T19:50:58.301" v="7361" actId="1076"/>
          <ac:picMkLst>
            <pc:docMk/>
            <pc:sldMk cId="1036479665" sldId="277"/>
            <ac:picMk id="14342" creationId="{A15CBE3E-9B11-4C93-90DC-71CE126005EE}"/>
          </ac:picMkLst>
        </pc:picChg>
        <pc:picChg chg="add mod">
          <ac:chgData name="Eliza Moseley" userId="ba26606b-d1cb-4a97-a38d-eff7fe682b71" providerId="ADAL" clId="{AC25EE60-2A11-4D68-833C-92474AA8CAF2}" dt="2020-03-15T19:51:06.655" v="7364" actId="1076"/>
          <ac:picMkLst>
            <pc:docMk/>
            <pc:sldMk cId="1036479665" sldId="277"/>
            <ac:picMk id="14344" creationId="{42724B94-6B09-42A8-98CD-9C5D9238AE19}"/>
          </ac:picMkLst>
        </pc:picChg>
      </pc:sldChg>
      <pc:sldChg chg="addSp delSp modSp add setBg">
        <pc:chgData name="Eliza Moseley" userId="ba26606b-d1cb-4a97-a38d-eff7fe682b71" providerId="ADAL" clId="{AC25EE60-2A11-4D68-833C-92474AA8CAF2}" dt="2020-03-15T19:53:11.122" v="7381" actId="1076"/>
        <pc:sldMkLst>
          <pc:docMk/>
          <pc:sldMk cId="1429341549" sldId="278"/>
        </pc:sldMkLst>
        <pc:spChg chg="mod">
          <ac:chgData name="Eliza Moseley" userId="ba26606b-d1cb-4a97-a38d-eff7fe682b71" providerId="ADAL" clId="{AC25EE60-2A11-4D68-833C-92474AA8CAF2}" dt="2020-03-15T19:51:40.943" v="7370" actId="20577"/>
          <ac:spMkLst>
            <pc:docMk/>
            <pc:sldMk cId="1429341549" sldId="278"/>
            <ac:spMk id="11" creationId="{8D019431-ED5B-4314-88A4-0B06F1101028}"/>
          </ac:spMkLst>
        </pc:spChg>
        <pc:picChg chg="del">
          <ac:chgData name="Eliza Moseley" userId="ba26606b-d1cb-4a97-a38d-eff7fe682b71" providerId="ADAL" clId="{AC25EE60-2A11-4D68-833C-92474AA8CAF2}" dt="2020-03-15T19:52:17.230" v="7371" actId="478"/>
          <ac:picMkLst>
            <pc:docMk/>
            <pc:sldMk cId="1429341549" sldId="278"/>
            <ac:picMk id="2" creationId="{D24005C3-990F-4980-AE10-8F9E71502269}"/>
          </ac:picMkLst>
        </pc:picChg>
        <pc:picChg chg="add mod modCrop">
          <ac:chgData name="Eliza Moseley" userId="ba26606b-d1cb-4a97-a38d-eff7fe682b71" providerId="ADAL" clId="{AC25EE60-2A11-4D68-833C-92474AA8CAF2}" dt="2020-03-15T19:53:11.122" v="7381" actId="1076"/>
          <ac:picMkLst>
            <pc:docMk/>
            <pc:sldMk cId="1429341549" sldId="278"/>
            <ac:picMk id="3" creationId="{F5D58BF9-2423-4520-BA50-331572B846B1}"/>
          </ac:picMkLst>
        </pc:picChg>
      </pc:sldChg>
      <pc:sldChg chg="delSp modSp add">
        <pc:chgData name="Eliza Moseley" userId="ba26606b-d1cb-4a97-a38d-eff7fe682b71" providerId="ADAL" clId="{AC25EE60-2A11-4D68-833C-92474AA8CAF2}" dt="2020-03-15T19:58:19.988" v="8332" actId="6549"/>
        <pc:sldMkLst>
          <pc:docMk/>
          <pc:sldMk cId="821916674" sldId="279"/>
        </pc:sldMkLst>
        <pc:spChg chg="mod">
          <ac:chgData name="Eliza Moseley" userId="ba26606b-d1cb-4a97-a38d-eff7fe682b71" providerId="ADAL" clId="{AC25EE60-2A11-4D68-833C-92474AA8CAF2}" dt="2020-03-15T19:58:19.988" v="8332" actId="6549"/>
          <ac:spMkLst>
            <pc:docMk/>
            <pc:sldMk cId="821916674" sldId="279"/>
            <ac:spMk id="3" creationId="{EC0E95A4-E55E-44C2-B54A-5CD87B0C1608}"/>
          </ac:spMkLst>
        </pc:spChg>
        <pc:spChg chg="mod">
          <ac:chgData name="Eliza Moseley" userId="ba26606b-d1cb-4a97-a38d-eff7fe682b71" providerId="ADAL" clId="{AC25EE60-2A11-4D68-833C-92474AA8CAF2}" dt="2020-03-15T19:53:36.213" v="7410" actId="207"/>
          <ac:spMkLst>
            <pc:docMk/>
            <pc:sldMk cId="821916674" sldId="279"/>
            <ac:spMk id="4" creationId="{1CEA7379-9568-462D-B085-97E88686A315}"/>
          </ac:spMkLst>
        </pc:spChg>
        <pc:picChg chg="del">
          <ac:chgData name="Eliza Moseley" userId="ba26606b-d1cb-4a97-a38d-eff7fe682b71" providerId="ADAL" clId="{AC25EE60-2A11-4D68-833C-92474AA8CAF2}" dt="2020-03-15T19:53:28.026" v="7407" actId="478"/>
          <ac:picMkLst>
            <pc:docMk/>
            <pc:sldMk cId="821916674" sldId="279"/>
            <ac:picMk id="14338" creationId="{56994C3E-538D-4360-BE15-8D85B0EEFDD9}"/>
          </ac:picMkLst>
        </pc:picChg>
        <pc:picChg chg="del">
          <ac:chgData name="Eliza Moseley" userId="ba26606b-d1cb-4a97-a38d-eff7fe682b71" providerId="ADAL" clId="{AC25EE60-2A11-4D68-833C-92474AA8CAF2}" dt="2020-03-15T19:53:29.729" v="7408" actId="478"/>
          <ac:picMkLst>
            <pc:docMk/>
            <pc:sldMk cId="821916674" sldId="279"/>
            <ac:picMk id="14340" creationId="{BD7C171A-F55F-4DC1-87A4-FF2D019A2B6C}"/>
          </ac:picMkLst>
        </pc:picChg>
        <pc:picChg chg="del">
          <ac:chgData name="Eliza Moseley" userId="ba26606b-d1cb-4a97-a38d-eff7fe682b71" providerId="ADAL" clId="{AC25EE60-2A11-4D68-833C-92474AA8CAF2}" dt="2020-03-15T19:53:26.411" v="7406" actId="478"/>
          <ac:picMkLst>
            <pc:docMk/>
            <pc:sldMk cId="821916674" sldId="279"/>
            <ac:picMk id="14342" creationId="{A15CBE3E-9B11-4C93-90DC-71CE126005EE}"/>
          </ac:picMkLst>
        </pc:picChg>
        <pc:picChg chg="del">
          <ac:chgData name="Eliza Moseley" userId="ba26606b-d1cb-4a97-a38d-eff7fe682b71" providerId="ADAL" clId="{AC25EE60-2A11-4D68-833C-92474AA8CAF2}" dt="2020-03-15T19:53:31.438" v="7409" actId="478"/>
          <ac:picMkLst>
            <pc:docMk/>
            <pc:sldMk cId="821916674" sldId="279"/>
            <ac:picMk id="14344" creationId="{42724B94-6B09-42A8-98CD-9C5D9238AE19}"/>
          </ac:picMkLst>
        </pc:picChg>
      </pc:sldChg>
      <pc:sldChg chg="addSp delSp modSp add setBg">
        <pc:chgData name="Eliza Moseley" userId="ba26606b-d1cb-4a97-a38d-eff7fe682b71" providerId="ADAL" clId="{AC25EE60-2A11-4D68-833C-92474AA8CAF2}" dt="2020-03-15T20:00:00.198" v="8342" actId="1076"/>
        <pc:sldMkLst>
          <pc:docMk/>
          <pc:sldMk cId="1811388860" sldId="280"/>
        </pc:sldMkLst>
        <pc:spChg chg="mod">
          <ac:chgData name="Eliza Moseley" userId="ba26606b-d1cb-4a97-a38d-eff7fe682b71" providerId="ADAL" clId="{AC25EE60-2A11-4D68-833C-92474AA8CAF2}" dt="2020-03-15T19:53:49.441" v="7414" actId="20577"/>
          <ac:spMkLst>
            <pc:docMk/>
            <pc:sldMk cId="1811388860" sldId="280"/>
            <ac:spMk id="11" creationId="{8D019431-ED5B-4314-88A4-0B06F1101028}"/>
          </ac:spMkLst>
        </pc:spChg>
        <pc:picChg chg="add mod modCrop">
          <ac:chgData name="Eliza Moseley" userId="ba26606b-d1cb-4a97-a38d-eff7fe682b71" providerId="ADAL" clId="{AC25EE60-2A11-4D68-833C-92474AA8CAF2}" dt="2020-03-15T20:00:00.198" v="8342" actId="1076"/>
          <ac:picMkLst>
            <pc:docMk/>
            <pc:sldMk cId="1811388860" sldId="280"/>
            <ac:picMk id="2" creationId="{25588A63-9CCA-4431-92DD-509183B392D9}"/>
          </ac:picMkLst>
        </pc:picChg>
        <pc:picChg chg="del">
          <ac:chgData name="Eliza Moseley" userId="ba26606b-d1cb-4a97-a38d-eff7fe682b71" providerId="ADAL" clId="{AC25EE60-2A11-4D68-833C-92474AA8CAF2}" dt="2020-03-15T19:53:51.100" v="7415" actId="478"/>
          <ac:picMkLst>
            <pc:docMk/>
            <pc:sldMk cId="1811388860" sldId="280"/>
            <ac:picMk id="3" creationId="{F5D58BF9-2423-4520-BA50-331572B846B1}"/>
          </ac:picMkLst>
        </pc:picChg>
      </pc:sldChg>
      <pc:sldChg chg="addSp modSp add">
        <pc:chgData name="Eliza Moseley" userId="ba26606b-d1cb-4a97-a38d-eff7fe682b71" providerId="ADAL" clId="{AC25EE60-2A11-4D68-833C-92474AA8CAF2}" dt="2020-03-15T20:04:30.162" v="8875" actId="1037"/>
        <pc:sldMkLst>
          <pc:docMk/>
          <pc:sldMk cId="1709540379" sldId="281"/>
        </pc:sldMkLst>
        <pc:spChg chg="mod">
          <ac:chgData name="Eliza Moseley" userId="ba26606b-d1cb-4a97-a38d-eff7fe682b71" providerId="ADAL" clId="{AC25EE60-2A11-4D68-833C-92474AA8CAF2}" dt="2020-03-15T20:04:24.532" v="8864" actId="1076"/>
          <ac:spMkLst>
            <pc:docMk/>
            <pc:sldMk cId="1709540379" sldId="281"/>
            <ac:spMk id="3" creationId="{EC0E95A4-E55E-44C2-B54A-5CD87B0C1608}"/>
          </ac:spMkLst>
        </pc:spChg>
        <pc:spChg chg="mod">
          <ac:chgData name="Eliza Moseley" userId="ba26606b-d1cb-4a97-a38d-eff7fe682b71" providerId="ADAL" clId="{AC25EE60-2A11-4D68-833C-92474AA8CAF2}" dt="2020-03-15T19:54:03.699" v="7422" actId="20577"/>
          <ac:spMkLst>
            <pc:docMk/>
            <pc:sldMk cId="1709540379" sldId="281"/>
            <ac:spMk id="4" creationId="{1CEA7379-9568-462D-B085-97E88686A315}"/>
          </ac:spMkLst>
        </pc:spChg>
        <pc:picChg chg="add mod">
          <ac:chgData name="Eliza Moseley" userId="ba26606b-d1cb-4a97-a38d-eff7fe682b71" providerId="ADAL" clId="{AC25EE60-2A11-4D68-833C-92474AA8CAF2}" dt="2020-03-15T20:04:30.162" v="8875" actId="1037"/>
          <ac:picMkLst>
            <pc:docMk/>
            <pc:sldMk cId="1709540379" sldId="281"/>
            <ac:picMk id="18434" creationId="{B94669A8-00D4-4CBE-89C0-7158BD2FEA1A}"/>
          </ac:picMkLst>
        </pc:picChg>
      </pc:sldChg>
      <pc:sldChg chg="addSp delSp modSp add mod ord setBg setClrOvrMap">
        <pc:chgData name="Eliza Moseley" userId="ba26606b-d1cb-4a97-a38d-eff7fe682b71" providerId="ADAL" clId="{AC25EE60-2A11-4D68-833C-92474AA8CAF2}" dt="2020-03-17T08:16:36.705" v="13903" actId="207"/>
        <pc:sldMkLst>
          <pc:docMk/>
          <pc:sldMk cId="455131119" sldId="282"/>
        </pc:sldMkLst>
        <pc:spChg chg="mod ord">
          <ac:chgData name="Eliza Moseley" userId="ba26606b-d1cb-4a97-a38d-eff7fe682b71" providerId="ADAL" clId="{AC25EE60-2A11-4D68-833C-92474AA8CAF2}" dt="2020-03-15T20:10:48.247" v="8955" actId="1076"/>
          <ac:spMkLst>
            <pc:docMk/>
            <pc:sldMk cId="455131119" sldId="282"/>
            <ac:spMk id="2" creationId="{731A7416-C07B-441C-BE36-F282BC6A1740}"/>
          </ac:spMkLst>
        </pc:spChg>
        <pc:spChg chg="del">
          <ac:chgData name="Eliza Moseley" userId="ba26606b-d1cb-4a97-a38d-eff7fe682b71" providerId="ADAL" clId="{AC25EE60-2A11-4D68-833C-92474AA8CAF2}" dt="2020-03-15T20:08:29.432" v="8897"/>
          <ac:spMkLst>
            <pc:docMk/>
            <pc:sldMk cId="455131119" sldId="282"/>
            <ac:spMk id="3" creationId="{79A2D75A-1AE5-4DB1-B347-710181E50A2F}"/>
          </ac:spMkLst>
        </pc:spChg>
        <pc:spChg chg="add mod">
          <ac:chgData name="Eliza Moseley" userId="ba26606b-d1cb-4a97-a38d-eff7fe682b71" providerId="ADAL" clId="{AC25EE60-2A11-4D68-833C-92474AA8CAF2}" dt="2020-03-15T20:10:32.040" v="8951" actId="207"/>
          <ac:spMkLst>
            <pc:docMk/>
            <pc:sldMk cId="455131119" sldId="282"/>
            <ac:spMk id="4" creationId="{D8297B20-C709-444F-AABC-56151F7701BC}"/>
          </ac:spMkLst>
        </pc:spChg>
        <pc:spChg chg="add mod">
          <ac:chgData name="Eliza Moseley" userId="ba26606b-d1cb-4a97-a38d-eff7fe682b71" providerId="ADAL" clId="{AC25EE60-2A11-4D68-833C-92474AA8CAF2}" dt="2020-03-17T08:16:36.705" v="13903" actId="207"/>
          <ac:spMkLst>
            <pc:docMk/>
            <pc:sldMk cId="455131119" sldId="282"/>
            <ac:spMk id="6" creationId="{C956FCF8-A924-4898-A780-26E50099A776}"/>
          </ac:spMkLst>
        </pc:spChg>
        <pc:spChg chg="add del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71" creationId="{D928DD85-BB99-450D-A702-2683E0296282}"/>
          </ac:spMkLst>
        </pc:spChg>
        <pc:spChg chg="add del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73" creationId="{240E5BD2-4019-4012-A1AA-628900E659E9}"/>
          </ac:spMkLst>
        </pc:spChg>
        <pc:spChg chg="add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135" creationId="{0671A8AE-40A1-4631-A6B8-581AFF065482}"/>
          </ac:spMkLst>
        </pc:spChg>
        <pc:spChg chg="add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137" creationId="{AB58EF07-17C2-48CF-ABB0-EEF1F17CB8F0}"/>
          </ac:spMkLst>
        </pc:spChg>
        <pc:spChg chg="add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139" creationId="{AF2F604E-43BE-4DC3-B983-E071523364F8}"/>
          </ac:spMkLst>
        </pc:spChg>
        <pc:spChg chg="add">
          <ac:chgData name="Eliza Moseley" userId="ba26606b-d1cb-4a97-a38d-eff7fe682b71" providerId="ADAL" clId="{AC25EE60-2A11-4D68-833C-92474AA8CAF2}" dt="2020-03-15T20:08:53.882" v="8901" actId="26606"/>
          <ac:spMkLst>
            <pc:docMk/>
            <pc:sldMk cId="455131119" sldId="282"/>
            <ac:spMk id="141" creationId="{08C9B587-E65E-4B52-B37C-ABEBB6E87928}"/>
          </ac:spMkLst>
        </pc:spChg>
        <pc:picChg chg="add mod modCrop">
          <ac:chgData name="Eliza Moseley" userId="ba26606b-d1cb-4a97-a38d-eff7fe682b71" providerId="ADAL" clId="{AC25EE60-2A11-4D68-833C-92474AA8CAF2}" dt="2020-03-15T20:11:48.997" v="8965" actId="1076"/>
          <ac:picMkLst>
            <pc:docMk/>
            <pc:sldMk cId="455131119" sldId="282"/>
            <ac:picMk id="5" creationId="{BB62BA49-A3FE-44A5-B055-CDFEBEFA4F46}"/>
          </ac:picMkLst>
        </pc:picChg>
        <pc:picChg chg="add mod">
          <ac:chgData name="Eliza Moseley" userId="ba26606b-d1cb-4a97-a38d-eff7fe682b71" providerId="ADAL" clId="{AC25EE60-2A11-4D68-833C-92474AA8CAF2}" dt="2020-03-15T20:08:58.565" v="8902" actId="1076"/>
          <ac:picMkLst>
            <pc:docMk/>
            <pc:sldMk cId="455131119" sldId="282"/>
            <ac:picMk id="23554" creationId="{6CF7C53E-9069-4F4B-A41E-64D2A2DB7F66}"/>
          </ac:picMkLst>
        </pc:picChg>
      </pc:sldChg>
      <pc:sldChg chg="add del">
        <pc:chgData name="Eliza Moseley" userId="ba26606b-d1cb-4a97-a38d-eff7fe682b71" providerId="ADAL" clId="{AC25EE60-2A11-4D68-833C-92474AA8CAF2}" dt="2020-03-15T20:12:45.283" v="8972" actId="2696"/>
        <pc:sldMkLst>
          <pc:docMk/>
          <pc:sldMk cId="941820169" sldId="283"/>
        </pc:sldMkLst>
      </pc:sldChg>
      <pc:sldChg chg="addSp delSp modSp add del mod setBg setClrOvrMap">
        <pc:chgData name="Eliza Moseley" userId="ba26606b-d1cb-4a97-a38d-eff7fe682b71" providerId="ADAL" clId="{AC25EE60-2A11-4D68-833C-92474AA8CAF2}" dt="2020-03-15T20:08:11.526" v="8896" actId="2696"/>
        <pc:sldMkLst>
          <pc:docMk/>
          <pc:sldMk cId="4086507631" sldId="283"/>
        </pc:sldMkLst>
        <pc:spChg chg="del mod ord">
          <ac:chgData name="Eliza Moseley" userId="ba26606b-d1cb-4a97-a38d-eff7fe682b71" providerId="ADAL" clId="{AC25EE60-2A11-4D68-833C-92474AA8CAF2}" dt="2020-03-15T20:07:43.377" v="8890" actId="26606"/>
          <ac:spMkLst>
            <pc:docMk/>
            <pc:sldMk cId="4086507631" sldId="283"/>
            <ac:spMk id="2" creationId="{AA6AD1DF-9FD2-4E54-AB7E-341E9D290909}"/>
          </ac:spMkLst>
        </pc:spChg>
        <pc:spChg chg="del">
          <ac:chgData name="Eliza Moseley" userId="ba26606b-d1cb-4a97-a38d-eff7fe682b71" providerId="ADAL" clId="{AC25EE60-2A11-4D68-833C-92474AA8CAF2}" dt="2020-03-15T20:05:55.421" v="8878"/>
          <ac:spMkLst>
            <pc:docMk/>
            <pc:sldMk cId="4086507631" sldId="283"/>
            <ac:spMk id="3" creationId="{536AF618-05D9-4D66-894B-2D84AABDC3FE}"/>
          </ac:spMkLst>
        </pc:spChg>
        <pc:spChg chg="add mod ord">
          <ac:chgData name="Eliza Moseley" userId="ba26606b-d1cb-4a97-a38d-eff7fe682b71" providerId="ADAL" clId="{AC25EE60-2A11-4D68-833C-92474AA8CAF2}" dt="2020-03-15T20:07:55.687" v="8893" actId="26606"/>
          <ac:spMkLst>
            <pc:docMk/>
            <pc:sldMk cId="4086507631" sldId="283"/>
            <ac:spMk id="5" creationId="{7023B246-42E7-447D-968F-96B8C1CD2226}"/>
          </ac:spMkLst>
        </pc:spChg>
        <pc:spChg chg="add">
          <ac:chgData name="Eliza Moseley" userId="ba26606b-d1cb-4a97-a38d-eff7fe682b71" providerId="ADAL" clId="{AC25EE60-2A11-4D68-833C-92474AA8CAF2}" dt="2020-03-15T20:07:55.687" v="8893" actId="26606"/>
          <ac:spMkLst>
            <pc:docMk/>
            <pc:sldMk cId="4086507631" sldId="283"/>
            <ac:spMk id="11" creationId="{8F23F8A3-8FD7-4779-8323-FDC26BE99889}"/>
          </ac:spMkLst>
        </pc:spChg>
        <pc:spChg chg="add">
          <ac:chgData name="Eliza Moseley" userId="ba26606b-d1cb-4a97-a38d-eff7fe682b71" providerId="ADAL" clId="{AC25EE60-2A11-4D68-833C-92474AA8CAF2}" dt="2020-03-15T20:07:55.687" v="8893" actId="26606"/>
          <ac:spMkLst>
            <pc:docMk/>
            <pc:sldMk cId="4086507631" sldId="283"/>
            <ac:spMk id="13" creationId="{F605C4CC-A25C-416F-8333-7CB7DC97D870}"/>
          </ac:spMkLst>
        </pc:spChg>
        <pc:spChg chg="add del">
          <ac:chgData name="Eliza Moseley" userId="ba26606b-d1cb-4a97-a38d-eff7fe682b71" providerId="ADAL" clId="{AC25EE60-2A11-4D68-833C-92474AA8CAF2}" dt="2020-03-15T20:06:42.012" v="8880" actId="26606"/>
          <ac:spMkLst>
            <pc:docMk/>
            <pc:sldMk cId="4086507631" sldId="283"/>
            <ac:spMk id="71" creationId="{37C89E4B-3C9F-44B9-8B86-D9E3D112D8EC}"/>
          </ac:spMkLst>
        </pc:spChg>
        <pc:spChg chg="add del">
          <ac:chgData name="Eliza Moseley" userId="ba26606b-d1cb-4a97-a38d-eff7fe682b71" providerId="ADAL" clId="{AC25EE60-2A11-4D68-833C-92474AA8CAF2}" dt="2020-03-15T20:07:43.377" v="8890" actId="26606"/>
          <ac:spMkLst>
            <pc:docMk/>
            <pc:sldMk cId="4086507631" sldId="283"/>
            <ac:spMk id="77" creationId="{F605C4CC-A25C-416F-8333-7CB7DC97D870}"/>
          </ac:spMkLst>
        </pc:spChg>
        <pc:spChg chg="add del mod">
          <ac:chgData name="Eliza Moseley" userId="ba26606b-d1cb-4a97-a38d-eff7fe682b71" providerId="ADAL" clId="{AC25EE60-2A11-4D68-833C-92474AA8CAF2}" dt="2020-03-15T20:07:43.377" v="8890" actId="26606"/>
          <ac:spMkLst>
            <pc:docMk/>
            <pc:sldMk cId="4086507631" sldId="283"/>
            <ac:spMk id="22534" creationId="{468F3374-2013-4DD1-98E8-4FF31293057A}"/>
          </ac:spMkLst>
        </pc:spChg>
        <pc:spChg chg="add del">
          <ac:chgData name="Eliza Moseley" userId="ba26606b-d1cb-4a97-a38d-eff7fe682b71" providerId="ADAL" clId="{AC25EE60-2A11-4D68-833C-92474AA8CAF2}" dt="2020-03-15T20:07:43.377" v="8890" actId="26606"/>
          <ac:spMkLst>
            <pc:docMk/>
            <pc:sldMk cId="4086507631" sldId="283"/>
            <ac:spMk id="22536" creationId="{8F23F8A3-8FD7-4779-8323-FDC26BE99889}"/>
          </ac:spMkLst>
        </pc:spChg>
        <pc:picChg chg="add del mod ord">
          <ac:chgData name="Eliza Moseley" userId="ba26606b-d1cb-4a97-a38d-eff7fe682b71" providerId="ADAL" clId="{AC25EE60-2A11-4D68-833C-92474AA8CAF2}" dt="2020-03-15T20:07:44.396" v="8891" actId="478"/>
          <ac:picMkLst>
            <pc:docMk/>
            <pc:sldMk cId="4086507631" sldId="283"/>
            <ac:picMk id="4" creationId="{34972DD2-8987-43A3-902B-1D69006A041A}"/>
          </ac:picMkLst>
        </pc:picChg>
        <pc:picChg chg="add del mod">
          <ac:chgData name="Eliza Moseley" userId="ba26606b-d1cb-4a97-a38d-eff7fe682b71" providerId="ADAL" clId="{AC25EE60-2A11-4D68-833C-92474AA8CAF2}" dt="2020-03-15T20:08:09.818" v="8895" actId="478"/>
          <ac:picMkLst>
            <pc:docMk/>
            <pc:sldMk cId="4086507631" sldId="283"/>
            <ac:picMk id="6" creationId="{EB11D817-FC63-4DC1-94E3-8815B1D04E34}"/>
          </ac:picMkLst>
        </pc:picChg>
        <pc:picChg chg="add del mod">
          <ac:chgData name="Eliza Moseley" userId="ba26606b-d1cb-4a97-a38d-eff7fe682b71" providerId="ADAL" clId="{AC25EE60-2A11-4D68-833C-92474AA8CAF2}" dt="2020-03-15T20:07:00.232" v="8882" actId="478"/>
          <ac:picMkLst>
            <pc:docMk/>
            <pc:sldMk cId="4086507631" sldId="283"/>
            <ac:picMk id="22530" creationId="{217D324B-7807-4AA1-9DDF-98CD18E76FCF}"/>
          </ac:picMkLst>
        </pc:picChg>
        <pc:cxnChg chg="add del">
          <ac:chgData name="Eliza Moseley" userId="ba26606b-d1cb-4a97-a38d-eff7fe682b71" providerId="ADAL" clId="{AC25EE60-2A11-4D68-833C-92474AA8CAF2}" dt="2020-03-15T20:06:42.012" v="8880" actId="26606"/>
          <ac:cxnSpMkLst>
            <pc:docMk/>
            <pc:sldMk cId="4086507631" sldId="283"/>
            <ac:cxnSpMk id="73" creationId="{AA2EAA10-076F-46BD-8F0F-B9A2FB77A85C}"/>
          </ac:cxnSpMkLst>
        </pc:cxnChg>
        <pc:cxnChg chg="add del">
          <ac:chgData name="Eliza Moseley" userId="ba26606b-d1cb-4a97-a38d-eff7fe682b71" providerId="ADAL" clId="{AC25EE60-2A11-4D68-833C-92474AA8CAF2}" dt="2020-03-15T20:06:42.012" v="8880" actId="26606"/>
          <ac:cxnSpMkLst>
            <pc:docMk/>
            <pc:sldMk cId="4086507631" sldId="283"/>
            <ac:cxnSpMk id="75" creationId="{D891E407-403B-4764-86C9-33A56D3BCAA3}"/>
          </ac:cxnSpMkLst>
        </pc:cxnChg>
        <pc:cxnChg chg="add del">
          <ac:chgData name="Eliza Moseley" userId="ba26606b-d1cb-4a97-a38d-eff7fe682b71" providerId="ADAL" clId="{AC25EE60-2A11-4D68-833C-92474AA8CAF2}" dt="2020-03-15T20:07:18.411" v="8887" actId="26606"/>
          <ac:cxnSpMkLst>
            <pc:docMk/>
            <pc:sldMk cId="4086507631" sldId="283"/>
            <ac:cxnSpMk id="22532" creationId="{A7F400EE-A8A5-48AF-B4D6-291B52C6F0B0}"/>
          </ac:cxnSpMkLst>
        </pc:cxnChg>
      </pc:sldChg>
      <pc:sldChg chg="addSp delSp modSp add del">
        <pc:chgData name="Eliza Moseley" userId="ba26606b-d1cb-4a97-a38d-eff7fe682b71" providerId="ADAL" clId="{AC25EE60-2A11-4D68-833C-92474AA8CAF2}" dt="2020-03-16T13:22:14.185" v="13851" actId="2696"/>
        <pc:sldMkLst>
          <pc:docMk/>
          <pc:sldMk cId="2731598654" sldId="284"/>
        </pc:sldMkLst>
        <pc:spChg chg="mod">
          <ac:chgData name="Eliza Moseley" userId="ba26606b-d1cb-4a97-a38d-eff7fe682b71" providerId="ADAL" clId="{AC25EE60-2A11-4D68-833C-92474AA8CAF2}" dt="2020-03-15T20:13:28.840" v="9007" actId="20577"/>
          <ac:spMkLst>
            <pc:docMk/>
            <pc:sldMk cId="2731598654" sldId="284"/>
            <ac:spMk id="2" creationId="{3721A88B-06E4-49C3-B75F-D24B407E86EA}"/>
          </ac:spMkLst>
        </pc:spChg>
        <pc:spChg chg="del">
          <ac:chgData name="Eliza Moseley" userId="ba26606b-d1cb-4a97-a38d-eff7fe682b71" providerId="ADAL" clId="{AC25EE60-2A11-4D68-833C-92474AA8CAF2}" dt="2020-03-15T20:13:31.450" v="9008" actId="478"/>
          <ac:spMkLst>
            <pc:docMk/>
            <pc:sldMk cId="2731598654" sldId="284"/>
            <ac:spMk id="4" creationId="{B8B16953-4D4F-4D20-9449-3A69716D27C2}"/>
          </ac:spMkLst>
        </pc:spChg>
        <pc:spChg chg="add mod">
          <ac:chgData name="Eliza Moseley" userId="ba26606b-d1cb-4a97-a38d-eff7fe682b71" providerId="ADAL" clId="{AC25EE60-2A11-4D68-833C-92474AA8CAF2}" dt="2020-03-15T20:51:28.348" v="12702" actId="1076"/>
          <ac:spMkLst>
            <pc:docMk/>
            <pc:sldMk cId="2731598654" sldId="284"/>
            <ac:spMk id="5" creationId="{14460B05-9C46-4938-BFC9-9BDF52D064CF}"/>
          </ac:spMkLst>
        </pc:spChg>
        <pc:spChg chg="del">
          <ac:chgData name="Eliza Moseley" userId="ba26606b-d1cb-4a97-a38d-eff7fe682b71" providerId="ADAL" clId="{AC25EE60-2A11-4D68-833C-92474AA8CAF2}" dt="2020-03-15T20:14:15.911" v="9025" actId="478"/>
          <ac:spMkLst>
            <pc:docMk/>
            <pc:sldMk cId="2731598654" sldId="284"/>
            <ac:spMk id="7" creationId="{F27A843D-DDC6-4690-8B1E-028BC9EB6A88}"/>
          </ac:spMkLst>
        </pc:spChg>
        <pc:picChg chg="add del mod">
          <ac:chgData name="Eliza Moseley" userId="ba26606b-d1cb-4a97-a38d-eff7fe682b71" providerId="ADAL" clId="{AC25EE60-2A11-4D68-833C-92474AA8CAF2}" dt="2020-03-15T20:49:36.559" v="12589" actId="478"/>
          <ac:picMkLst>
            <pc:docMk/>
            <pc:sldMk cId="2731598654" sldId="284"/>
            <ac:picMk id="25602" creationId="{5DC3A4B5-F9D6-4054-A72E-A40C2FE4B1AA}"/>
          </ac:picMkLst>
        </pc:picChg>
        <pc:picChg chg="add del">
          <ac:chgData name="Eliza Moseley" userId="ba26606b-d1cb-4a97-a38d-eff7fe682b71" providerId="ADAL" clId="{AC25EE60-2A11-4D68-833C-92474AA8CAF2}" dt="2020-03-15T20:50:16.715" v="12681"/>
          <ac:picMkLst>
            <pc:docMk/>
            <pc:sldMk cId="2731598654" sldId="284"/>
            <ac:picMk id="25604" creationId="{7939A09E-8FB8-4425-8C1B-69D938F3F998}"/>
          </ac:picMkLst>
        </pc:picChg>
        <pc:picChg chg="add mod">
          <ac:chgData name="Eliza Moseley" userId="ba26606b-d1cb-4a97-a38d-eff7fe682b71" providerId="ADAL" clId="{AC25EE60-2A11-4D68-833C-92474AA8CAF2}" dt="2020-03-15T20:51:29.958" v="12703" actId="1076"/>
          <ac:picMkLst>
            <pc:docMk/>
            <pc:sldMk cId="2731598654" sldId="284"/>
            <ac:picMk id="25606" creationId="{C9F6513D-8DA3-46C8-95F9-900F62FFCBBA}"/>
          </ac:picMkLst>
        </pc:picChg>
      </pc:sldChg>
      <pc:sldChg chg="addSp delSp modSp add mod ord setBg setClrOvrMap">
        <pc:chgData name="Eliza Moseley" userId="ba26606b-d1cb-4a97-a38d-eff7fe682b71" providerId="ADAL" clId="{AC25EE60-2A11-4D68-833C-92474AA8CAF2}" dt="2020-03-17T08:16:42.154" v="13904"/>
        <pc:sldMkLst>
          <pc:docMk/>
          <pc:sldMk cId="39693151" sldId="285"/>
        </pc:sldMkLst>
        <pc:spChg chg="mod ord">
          <ac:chgData name="Eliza Moseley" userId="ba26606b-d1cb-4a97-a38d-eff7fe682b71" providerId="ADAL" clId="{AC25EE60-2A11-4D68-833C-92474AA8CAF2}" dt="2020-03-15T20:22:48.365" v="10229" actId="1076"/>
          <ac:spMkLst>
            <pc:docMk/>
            <pc:sldMk cId="39693151" sldId="285"/>
            <ac:spMk id="2" creationId="{9BDA9C74-98C2-4985-8479-3BE239F9903F}"/>
          </ac:spMkLst>
        </pc:spChg>
        <pc:spChg chg="del">
          <ac:chgData name="Eliza Moseley" userId="ba26606b-d1cb-4a97-a38d-eff7fe682b71" providerId="ADAL" clId="{AC25EE60-2A11-4D68-833C-92474AA8CAF2}" dt="2020-03-15T20:21:51.966" v="10208"/>
          <ac:spMkLst>
            <pc:docMk/>
            <pc:sldMk cId="39693151" sldId="285"/>
            <ac:spMk id="3" creationId="{9DC153A0-A58A-4A39-9636-F62F7F8A0CA0}"/>
          </ac:spMkLst>
        </pc:spChg>
        <pc:spChg chg="add mod">
          <ac:chgData name="Eliza Moseley" userId="ba26606b-d1cb-4a97-a38d-eff7fe682b71" providerId="ADAL" clId="{AC25EE60-2A11-4D68-833C-92474AA8CAF2}" dt="2020-03-15T20:23:05.897" v="10231" actId="207"/>
          <ac:spMkLst>
            <pc:docMk/>
            <pc:sldMk cId="39693151" sldId="285"/>
            <ac:spMk id="4" creationId="{F1C7E7D8-DC58-4F17-B298-6EF06E7AD74E}"/>
          </ac:spMkLst>
        </pc:spChg>
        <pc:spChg chg="add">
          <ac:chgData name="Eliza Moseley" userId="ba26606b-d1cb-4a97-a38d-eff7fe682b71" providerId="ADAL" clId="{AC25EE60-2A11-4D68-833C-92474AA8CAF2}" dt="2020-03-15T20:22:22.291" v="10211" actId="26606"/>
          <ac:spMkLst>
            <pc:docMk/>
            <pc:sldMk cId="39693151" sldId="285"/>
            <ac:spMk id="71" creationId="{0671A8AE-40A1-4631-A6B8-581AFF065482}"/>
          </ac:spMkLst>
        </pc:spChg>
        <pc:spChg chg="add">
          <ac:chgData name="Eliza Moseley" userId="ba26606b-d1cb-4a97-a38d-eff7fe682b71" providerId="ADAL" clId="{AC25EE60-2A11-4D68-833C-92474AA8CAF2}" dt="2020-03-15T20:22:22.291" v="10211" actId="26606"/>
          <ac:spMkLst>
            <pc:docMk/>
            <pc:sldMk cId="39693151" sldId="285"/>
            <ac:spMk id="75" creationId="{AF2F604E-43BE-4DC3-B983-E071523364F8}"/>
          </ac:spMkLst>
        </pc:spChg>
        <pc:spChg chg="add">
          <ac:chgData name="Eliza Moseley" userId="ba26606b-d1cb-4a97-a38d-eff7fe682b71" providerId="ADAL" clId="{AC25EE60-2A11-4D68-833C-92474AA8CAF2}" dt="2020-03-15T20:22:22.291" v="10211" actId="26606"/>
          <ac:spMkLst>
            <pc:docMk/>
            <pc:sldMk cId="39693151" sldId="285"/>
            <ac:spMk id="77" creationId="{08C9B587-E65E-4B52-B37C-ABEBB6E87928}"/>
          </ac:spMkLst>
        </pc:spChg>
        <pc:spChg chg="add del">
          <ac:chgData name="Eliza Moseley" userId="ba26606b-d1cb-4a97-a38d-eff7fe682b71" providerId="ADAL" clId="{AC25EE60-2A11-4D68-833C-92474AA8CAF2}" dt="2020-03-15T20:22:22.275" v="10210" actId="26606"/>
          <ac:spMkLst>
            <pc:docMk/>
            <pc:sldMk cId="39693151" sldId="285"/>
            <ac:spMk id="24582" creationId="{FC9BBCD2-4637-4F11-B1FC-EE658973357D}"/>
          </ac:spMkLst>
        </pc:spChg>
        <pc:spChg chg="add">
          <ac:chgData name="Eliza Moseley" userId="ba26606b-d1cb-4a97-a38d-eff7fe682b71" providerId="ADAL" clId="{AC25EE60-2A11-4D68-833C-92474AA8CAF2}" dt="2020-03-15T20:22:22.291" v="10211" actId="26606"/>
          <ac:spMkLst>
            <pc:docMk/>
            <pc:sldMk cId="39693151" sldId="285"/>
            <ac:spMk id="24584" creationId="{AB58EF07-17C2-48CF-ABB0-EEF1F17CB8F0}"/>
          </ac:spMkLst>
        </pc:spChg>
        <pc:picChg chg="add mod modCrop">
          <ac:chgData name="Eliza Moseley" userId="ba26606b-d1cb-4a97-a38d-eff7fe682b71" providerId="ADAL" clId="{AC25EE60-2A11-4D68-833C-92474AA8CAF2}" dt="2020-03-15T20:24:01.216" v="10237" actId="1076"/>
          <ac:picMkLst>
            <pc:docMk/>
            <pc:sldMk cId="39693151" sldId="285"/>
            <ac:picMk id="5" creationId="{EE6B3F56-1531-4E1B-9E66-5C610A32B66E}"/>
          </ac:picMkLst>
        </pc:picChg>
        <pc:picChg chg="add mod">
          <ac:chgData name="Eliza Moseley" userId="ba26606b-d1cb-4a97-a38d-eff7fe682b71" providerId="ADAL" clId="{AC25EE60-2A11-4D68-833C-92474AA8CAF2}" dt="2020-03-15T20:22:22.291" v="10211" actId="26606"/>
          <ac:picMkLst>
            <pc:docMk/>
            <pc:sldMk cId="39693151" sldId="285"/>
            <ac:picMk id="24578" creationId="{447650FA-0038-4706-8D3C-BE62866BABA9}"/>
          </ac:picMkLst>
        </pc:picChg>
        <pc:cxnChg chg="add del">
          <ac:chgData name="Eliza Moseley" userId="ba26606b-d1cb-4a97-a38d-eff7fe682b71" providerId="ADAL" clId="{AC25EE60-2A11-4D68-833C-92474AA8CAF2}" dt="2020-03-15T20:22:22.275" v="10210" actId="26606"/>
          <ac:cxnSpMkLst>
            <pc:docMk/>
            <pc:sldMk cId="39693151" sldId="285"/>
            <ac:cxnSpMk id="73" creationId="{A7F400EE-A8A5-48AF-B4D6-291B52C6F0B0}"/>
          </ac:cxnSpMkLst>
        </pc:cxnChg>
      </pc:sldChg>
      <pc:sldChg chg="addSp modSp add ord">
        <pc:chgData name="Eliza Moseley" userId="ba26606b-d1cb-4a97-a38d-eff7fe682b71" providerId="ADAL" clId="{AC25EE60-2A11-4D68-833C-92474AA8CAF2}" dt="2020-03-17T08:17:21.437" v="13907" actId="207"/>
        <pc:sldMkLst>
          <pc:docMk/>
          <pc:sldMk cId="2629914718" sldId="286"/>
        </pc:sldMkLst>
        <pc:spChg chg="mod">
          <ac:chgData name="Eliza Moseley" userId="ba26606b-d1cb-4a97-a38d-eff7fe682b71" providerId="ADAL" clId="{AC25EE60-2A11-4D68-833C-92474AA8CAF2}" dt="2020-03-17T08:17:21.437" v="13907" actId="207"/>
          <ac:spMkLst>
            <pc:docMk/>
            <pc:sldMk cId="2629914718" sldId="286"/>
            <ac:spMk id="2" creationId="{3721A88B-06E4-49C3-B75F-D24B407E86EA}"/>
          </ac:spMkLst>
        </pc:spChg>
        <pc:spChg chg="mod">
          <ac:chgData name="Eliza Moseley" userId="ba26606b-d1cb-4a97-a38d-eff7fe682b71" providerId="ADAL" clId="{AC25EE60-2A11-4D68-833C-92474AA8CAF2}" dt="2020-03-15T20:33:51.989" v="11240" actId="20577"/>
          <ac:spMkLst>
            <pc:docMk/>
            <pc:sldMk cId="2629914718" sldId="286"/>
            <ac:spMk id="5" creationId="{14460B05-9C46-4938-BFC9-9BDF52D064CF}"/>
          </ac:spMkLst>
        </pc:spChg>
        <pc:picChg chg="add mod">
          <ac:chgData name="Eliza Moseley" userId="ba26606b-d1cb-4a97-a38d-eff7fe682b71" providerId="ADAL" clId="{AC25EE60-2A11-4D68-833C-92474AA8CAF2}" dt="2020-03-15T20:31:33.755" v="11157" actId="1076"/>
          <ac:picMkLst>
            <pc:docMk/>
            <pc:sldMk cId="2629914718" sldId="286"/>
            <ac:picMk id="26626" creationId="{FCAE9D21-EC3F-41D3-A2F1-3E448E8C1D2B}"/>
          </ac:picMkLst>
        </pc:picChg>
        <pc:picChg chg="add mod">
          <ac:chgData name="Eliza Moseley" userId="ba26606b-d1cb-4a97-a38d-eff7fe682b71" providerId="ADAL" clId="{AC25EE60-2A11-4D68-833C-92474AA8CAF2}" dt="2020-03-15T20:31:31.798" v="11156" actId="1076"/>
          <ac:picMkLst>
            <pc:docMk/>
            <pc:sldMk cId="2629914718" sldId="286"/>
            <ac:picMk id="26628" creationId="{7CCC2D01-D3ED-48A0-AD22-4AC141ADCAE1}"/>
          </ac:picMkLst>
        </pc:picChg>
        <pc:picChg chg="add mod">
          <ac:chgData name="Eliza Moseley" userId="ba26606b-d1cb-4a97-a38d-eff7fe682b71" providerId="ADAL" clId="{AC25EE60-2A11-4D68-833C-92474AA8CAF2}" dt="2020-03-15T20:31:35.169" v="11158" actId="1076"/>
          <ac:picMkLst>
            <pc:docMk/>
            <pc:sldMk cId="2629914718" sldId="286"/>
            <ac:picMk id="26630" creationId="{DAD5C9D9-8F94-4C56-84AF-0B08E40BD54A}"/>
          </ac:picMkLst>
        </pc:picChg>
        <pc:picChg chg="add mod">
          <ac:chgData name="Eliza Moseley" userId="ba26606b-d1cb-4a97-a38d-eff7fe682b71" providerId="ADAL" clId="{AC25EE60-2A11-4D68-833C-92474AA8CAF2}" dt="2020-03-15T20:31:36.591" v="11159" actId="1076"/>
          <ac:picMkLst>
            <pc:docMk/>
            <pc:sldMk cId="2629914718" sldId="286"/>
            <ac:picMk id="26632" creationId="{FD5C5642-1FBF-41AE-B9D9-C9BD5F06F1BF}"/>
          </ac:picMkLst>
        </pc:picChg>
      </pc:sldChg>
      <pc:sldChg chg="modSp add del">
        <pc:chgData name="Eliza Moseley" userId="ba26606b-d1cb-4a97-a38d-eff7fe682b71" providerId="ADAL" clId="{AC25EE60-2A11-4D68-833C-92474AA8CAF2}" dt="2020-03-18T17:42:03.649" v="13910" actId="2696"/>
        <pc:sldMkLst>
          <pc:docMk/>
          <pc:sldMk cId="2940127410" sldId="287"/>
        </pc:sldMkLst>
        <pc:spChg chg="mod">
          <ac:chgData name="Eliza Moseley" userId="ba26606b-d1cb-4a97-a38d-eff7fe682b71" providerId="ADAL" clId="{AC25EE60-2A11-4D68-833C-92474AA8CAF2}" dt="2020-03-16T13:06:48.937" v="13125" actId="6549"/>
          <ac:spMkLst>
            <pc:docMk/>
            <pc:sldMk cId="2940127410" sldId="287"/>
            <ac:spMk id="2" creationId="{CE2DEE12-3BBC-48DA-9B68-DC14FE36D9D3}"/>
          </ac:spMkLst>
        </pc:spChg>
      </pc:sldChg>
      <pc:sldChg chg="addSp delSp modSp add del">
        <pc:chgData name="Eliza Moseley" userId="ba26606b-d1cb-4a97-a38d-eff7fe682b71" providerId="ADAL" clId="{AC25EE60-2A11-4D68-833C-92474AA8CAF2}" dt="2020-03-16T13:03:35.497" v="13066" actId="2696"/>
        <pc:sldMkLst>
          <pc:docMk/>
          <pc:sldMk cId="4200389203" sldId="287"/>
        </pc:sldMkLst>
        <pc:spChg chg="del">
          <ac:chgData name="Eliza Moseley" userId="ba26606b-d1cb-4a97-a38d-eff7fe682b71" providerId="ADAL" clId="{AC25EE60-2A11-4D68-833C-92474AA8CAF2}" dt="2020-03-15T20:31:50.511" v="11162" actId="478"/>
          <ac:spMkLst>
            <pc:docMk/>
            <pc:sldMk cId="4200389203" sldId="287"/>
            <ac:spMk id="2" creationId="{0BC55DAF-458D-4A98-B3F9-4664FB682094}"/>
          </ac:spMkLst>
        </pc:spChg>
        <pc:spChg chg="del">
          <ac:chgData name="Eliza Moseley" userId="ba26606b-d1cb-4a97-a38d-eff7fe682b71" providerId="ADAL" clId="{AC25EE60-2A11-4D68-833C-92474AA8CAF2}" dt="2020-03-15T20:31:48.960" v="11161" actId="478"/>
          <ac:spMkLst>
            <pc:docMk/>
            <pc:sldMk cId="4200389203" sldId="287"/>
            <ac:spMk id="3" creationId="{06545235-D9D3-4EB3-BE7C-D7AE0EE68913}"/>
          </ac:spMkLst>
        </pc:spChg>
        <pc:picChg chg="add mod">
          <ac:chgData name="Eliza Moseley" userId="ba26606b-d1cb-4a97-a38d-eff7fe682b71" providerId="ADAL" clId="{AC25EE60-2A11-4D68-833C-92474AA8CAF2}" dt="2020-03-15T20:32:35.862" v="11169" actId="1076"/>
          <ac:picMkLst>
            <pc:docMk/>
            <pc:sldMk cId="4200389203" sldId="287"/>
            <ac:picMk id="27650" creationId="{BBD99AE6-2766-49C3-9CEE-2C0525C32EC4}"/>
          </ac:picMkLst>
        </pc:picChg>
      </pc:sldChg>
      <pc:sldChg chg="addSp delSp modSp add del">
        <pc:chgData name="Eliza Moseley" userId="ba26606b-d1cb-4a97-a38d-eff7fe682b71" providerId="ADAL" clId="{AC25EE60-2A11-4D68-833C-92474AA8CAF2}" dt="2020-03-16T13:03:36.429" v="13067" actId="2696"/>
        <pc:sldMkLst>
          <pc:docMk/>
          <pc:sldMk cId="148422507" sldId="288"/>
        </pc:sldMkLst>
        <pc:spChg chg="del">
          <ac:chgData name="Eliza Moseley" userId="ba26606b-d1cb-4a97-a38d-eff7fe682b71" providerId="ADAL" clId="{AC25EE60-2A11-4D68-833C-92474AA8CAF2}" dt="2020-03-15T20:33:18.187" v="11173" actId="478"/>
          <ac:spMkLst>
            <pc:docMk/>
            <pc:sldMk cId="148422507" sldId="288"/>
            <ac:spMk id="2" creationId="{B5E587B9-D3A0-4051-B8D5-A2C9A4381B41}"/>
          </ac:spMkLst>
        </pc:spChg>
        <pc:spChg chg="del mod">
          <ac:chgData name="Eliza Moseley" userId="ba26606b-d1cb-4a97-a38d-eff7fe682b71" providerId="ADAL" clId="{AC25EE60-2A11-4D68-833C-92474AA8CAF2}" dt="2020-03-15T20:33:16.583" v="11172" actId="478"/>
          <ac:spMkLst>
            <pc:docMk/>
            <pc:sldMk cId="148422507" sldId="288"/>
            <ac:spMk id="3" creationId="{21F8436F-375B-4236-9C40-5CCF9E5A4937}"/>
          </ac:spMkLst>
        </pc:spChg>
        <pc:picChg chg="add mod">
          <ac:chgData name="Eliza Moseley" userId="ba26606b-d1cb-4a97-a38d-eff7fe682b71" providerId="ADAL" clId="{AC25EE60-2A11-4D68-833C-92474AA8CAF2}" dt="2020-03-15T20:33:29.727" v="11177" actId="1076"/>
          <ac:picMkLst>
            <pc:docMk/>
            <pc:sldMk cId="148422507" sldId="288"/>
            <ac:picMk id="28674" creationId="{420343A9-2072-40DA-A97C-B2A86904B5C4}"/>
          </ac:picMkLst>
        </pc:picChg>
      </pc:sldChg>
      <pc:sldChg chg="addSp delSp modSp add setBg">
        <pc:chgData name="Eliza Moseley" userId="ba26606b-d1cb-4a97-a38d-eff7fe682b71" providerId="ADAL" clId="{AC25EE60-2A11-4D68-833C-92474AA8CAF2}" dt="2020-03-16T13:21:05.949" v="13839" actId="20577"/>
        <pc:sldMkLst>
          <pc:docMk/>
          <pc:sldMk cId="1193109693" sldId="288"/>
        </pc:sldMkLst>
        <pc:spChg chg="mod">
          <ac:chgData name="Eliza Moseley" userId="ba26606b-d1cb-4a97-a38d-eff7fe682b71" providerId="ADAL" clId="{AC25EE60-2A11-4D68-833C-92474AA8CAF2}" dt="2020-03-16T13:21:05.949" v="13839" actId="20577"/>
          <ac:spMkLst>
            <pc:docMk/>
            <pc:sldMk cId="1193109693" sldId="288"/>
            <ac:spMk id="5" creationId="{BA49008D-A4F0-48BE-85EA-6A91882B92D1}"/>
          </ac:spMkLst>
        </pc:spChg>
        <pc:picChg chg="add mod modCrop">
          <ac:chgData name="Eliza Moseley" userId="ba26606b-d1cb-4a97-a38d-eff7fe682b71" providerId="ADAL" clId="{AC25EE60-2A11-4D68-833C-92474AA8CAF2}" dt="2020-03-16T13:09:23.975" v="13163" actId="1036"/>
          <ac:picMkLst>
            <pc:docMk/>
            <pc:sldMk cId="1193109693" sldId="288"/>
            <ac:picMk id="2" creationId="{DC2E0473-2CA1-4F8A-83F9-908B1FFB8388}"/>
          </ac:picMkLst>
        </pc:picChg>
        <pc:picChg chg="del">
          <ac:chgData name="Eliza Moseley" userId="ba26606b-d1cb-4a97-a38d-eff7fe682b71" providerId="ADAL" clId="{AC25EE60-2A11-4D68-833C-92474AA8CAF2}" dt="2020-03-16T13:08:53.878" v="13145" actId="478"/>
          <ac:picMkLst>
            <pc:docMk/>
            <pc:sldMk cId="1193109693" sldId="288"/>
            <ac:picMk id="6" creationId="{352EE6C5-D5C0-446D-8EB8-4B0421AD4BA6}"/>
          </ac:picMkLst>
        </pc:picChg>
      </pc:sldChg>
      <pc:sldChg chg="delSp add del">
        <pc:chgData name="Eliza Moseley" userId="ba26606b-d1cb-4a97-a38d-eff7fe682b71" providerId="ADAL" clId="{AC25EE60-2A11-4D68-833C-92474AA8CAF2}" dt="2020-03-15T20:51:31.999" v="12704" actId="2696"/>
        <pc:sldMkLst>
          <pc:docMk/>
          <pc:sldMk cId="404404088" sldId="289"/>
        </pc:sldMkLst>
        <pc:spChg chg="del">
          <ac:chgData name="Eliza Moseley" userId="ba26606b-d1cb-4a97-a38d-eff7fe682b71" providerId="ADAL" clId="{AC25EE60-2A11-4D68-833C-92474AA8CAF2}" dt="2020-03-15T20:34:19.088" v="11243" actId="478"/>
          <ac:spMkLst>
            <pc:docMk/>
            <pc:sldMk cId="404404088" sldId="289"/>
            <ac:spMk id="2" creationId="{7D9E6AB9-0258-4613-91EF-035FD3C1FC39}"/>
          </ac:spMkLst>
        </pc:spChg>
        <pc:spChg chg="del">
          <ac:chgData name="Eliza Moseley" userId="ba26606b-d1cb-4a97-a38d-eff7fe682b71" providerId="ADAL" clId="{AC25EE60-2A11-4D68-833C-92474AA8CAF2}" dt="2020-03-15T20:34:17.802" v="11242" actId="478"/>
          <ac:spMkLst>
            <pc:docMk/>
            <pc:sldMk cId="404404088" sldId="289"/>
            <ac:spMk id="3" creationId="{E347D79E-D693-4F54-A872-87AA7CE8D6F7}"/>
          </ac:spMkLst>
        </pc:spChg>
      </pc:sldChg>
      <pc:sldChg chg="addSp delSp modSp add">
        <pc:chgData name="Eliza Moseley" userId="ba26606b-d1cb-4a97-a38d-eff7fe682b71" providerId="ADAL" clId="{AC25EE60-2A11-4D68-833C-92474AA8CAF2}" dt="2020-03-16T13:20:58.079" v="13832" actId="20577"/>
        <pc:sldMkLst>
          <pc:docMk/>
          <pc:sldMk cId="3697815285" sldId="289"/>
        </pc:sldMkLst>
        <pc:spChg chg="mod">
          <ac:chgData name="Eliza Moseley" userId="ba26606b-d1cb-4a97-a38d-eff7fe682b71" providerId="ADAL" clId="{AC25EE60-2A11-4D68-833C-92474AA8CAF2}" dt="2020-03-16T13:20:54.269" v="13821" actId="20577"/>
          <ac:spMkLst>
            <pc:docMk/>
            <pc:sldMk cId="3697815285" sldId="289"/>
            <ac:spMk id="4" creationId="{11306E9D-1583-40EE-913A-91B071818B21}"/>
          </ac:spMkLst>
        </pc:spChg>
        <pc:spChg chg="mod">
          <ac:chgData name="Eliza Moseley" userId="ba26606b-d1cb-4a97-a38d-eff7fe682b71" providerId="ADAL" clId="{AC25EE60-2A11-4D68-833C-92474AA8CAF2}" dt="2020-03-16T13:20:58.079" v="13832" actId="20577"/>
          <ac:spMkLst>
            <pc:docMk/>
            <pc:sldMk cId="3697815285" sldId="289"/>
            <ac:spMk id="6" creationId="{5506CB0F-DFCC-440E-87C2-B001C3E9599C}"/>
          </ac:spMkLst>
        </pc:spChg>
        <pc:picChg chg="del">
          <ac:chgData name="Eliza Moseley" userId="ba26606b-d1cb-4a97-a38d-eff7fe682b71" providerId="ADAL" clId="{AC25EE60-2A11-4D68-833C-92474AA8CAF2}" dt="2020-03-16T13:10:07.433" v="13279" actId="478"/>
          <ac:picMkLst>
            <pc:docMk/>
            <pc:sldMk cId="3697815285" sldId="289"/>
            <ac:picMk id="11266" creationId="{D1371267-66C2-4A0D-84D9-ED99964BF7D5}"/>
          </ac:picMkLst>
        </pc:picChg>
        <pc:picChg chg="add mod">
          <ac:chgData name="Eliza Moseley" userId="ba26606b-d1cb-4a97-a38d-eff7fe682b71" providerId="ADAL" clId="{AC25EE60-2A11-4D68-833C-92474AA8CAF2}" dt="2020-03-16T13:20:12.184" v="13809" actId="1076"/>
          <ac:picMkLst>
            <pc:docMk/>
            <pc:sldMk cId="3697815285" sldId="289"/>
            <ac:picMk id="29698" creationId="{7C128C8E-BF12-4A87-91A1-A8C13BEC15CC}"/>
          </ac:picMkLst>
        </pc:picChg>
      </pc:sldChg>
      <pc:sldChg chg="delSp add del setBg delDesignElem">
        <pc:chgData name="Eliza Moseley" userId="ba26606b-d1cb-4a97-a38d-eff7fe682b71" providerId="ADAL" clId="{AC25EE60-2A11-4D68-833C-92474AA8CAF2}" dt="2020-03-16T13:22:00.355" v="13849" actId="2696"/>
        <pc:sldMkLst>
          <pc:docMk/>
          <pc:sldMk cId="67865020" sldId="290"/>
        </pc:sldMkLst>
        <pc:spChg chg="del">
          <ac:chgData name="Eliza Moseley" userId="ba26606b-d1cb-4a97-a38d-eff7fe682b71" providerId="ADAL" clId="{AC25EE60-2A11-4D68-833C-92474AA8CAF2}" dt="2020-03-16T13:21:52.670" v="13848"/>
          <ac:spMkLst>
            <pc:docMk/>
            <pc:sldMk cId="67865020" sldId="290"/>
            <ac:spMk id="135" creationId="{0671A8AE-40A1-4631-A6B8-581AFF065482}"/>
          </ac:spMkLst>
        </pc:spChg>
        <pc:spChg chg="del">
          <ac:chgData name="Eliza Moseley" userId="ba26606b-d1cb-4a97-a38d-eff7fe682b71" providerId="ADAL" clId="{AC25EE60-2A11-4D68-833C-92474AA8CAF2}" dt="2020-03-16T13:21:52.670" v="13848"/>
          <ac:spMkLst>
            <pc:docMk/>
            <pc:sldMk cId="67865020" sldId="290"/>
            <ac:spMk id="137" creationId="{AB58EF07-17C2-48CF-ABB0-EEF1F17CB8F0}"/>
          </ac:spMkLst>
        </pc:spChg>
        <pc:spChg chg="del">
          <ac:chgData name="Eliza Moseley" userId="ba26606b-d1cb-4a97-a38d-eff7fe682b71" providerId="ADAL" clId="{AC25EE60-2A11-4D68-833C-92474AA8CAF2}" dt="2020-03-16T13:21:52.670" v="13848"/>
          <ac:spMkLst>
            <pc:docMk/>
            <pc:sldMk cId="67865020" sldId="290"/>
            <ac:spMk id="139" creationId="{AF2F604E-43BE-4DC3-B983-E071523364F8}"/>
          </ac:spMkLst>
        </pc:spChg>
        <pc:spChg chg="del">
          <ac:chgData name="Eliza Moseley" userId="ba26606b-d1cb-4a97-a38d-eff7fe682b71" providerId="ADAL" clId="{AC25EE60-2A11-4D68-833C-92474AA8CAF2}" dt="2020-03-16T13:21:52.670" v="13848"/>
          <ac:spMkLst>
            <pc:docMk/>
            <pc:sldMk cId="67865020" sldId="290"/>
            <ac:spMk id="141" creationId="{08C9B587-E65E-4B52-B37C-ABEBB6E87928}"/>
          </ac:spMkLst>
        </pc:spChg>
      </pc:sldChg>
      <pc:sldChg chg="delSp modSp del setBg">
        <pc:chgData name="Eliza Moseley" userId="ba26606b-d1cb-4a97-a38d-eff7fe682b71" providerId="ADAL" clId="{AC25EE60-2A11-4D68-833C-92474AA8CAF2}" dt="2020-03-16T13:21:27.629" v="13843" actId="2696"/>
        <pc:sldMkLst>
          <pc:docMk/>
          <pc:sldMk cId="2175859379" sldId="290"/>
        </pc:sldMkLst>
        <pc:spChg chg="mod">
          <ac:chgData name="Eliza Moseley" userId="ba26606b-d1cb-4a97-a38d-eff7fe682b71" providerId="ADAL" clId="{AC25EE60-2A11-4D68-833C-92474AA8CAF2}" dt="2020-03-16T13:21:11.425" v="13842" actId="20577"/>
          <ac:spMkLst>
            <pc:docMk/>
            <pc:sldMk cId="2175859379" sldId="290"/>
            <ac:spMk id="5" creationId="{C415645D-4529-4FAF-B9C3-2AAECE1F08C7}"/>
          </ac:spMkLst>
        </pc:spChg>
        <pc:picChg chg="del mod">
          <ac:chgData name="Eliza Moseley" userId="ba26606b-d1cb-4a97-a38d-eff7fe682b71" providerId="ADAL" clId="{AC25EE60-2A11-4D68-833C-92474AA8CAF2}" dt="2020-03-16T13:20:44.279" v="13812" actId="478"/>
          <ac:picMkLst>
            <pc:docMk/>
            <pc:sldMk cId="2175859379" sldId="290"/>
            <ac:picMk id="6" creationId="{B5B8649D-CCC9-43E2-A33E-B6662A88D320}"/>
          </ac:picMkLst>
        </pc:picChg>
      </pc:sldChg>
      <pc:sldChg chg="del">
        <pc:chgData name="Eliza Moseley" userId="ba26606b-d1cb-4a97-a38d-eff7fe682b71" providerId="ADAL" clId="{AC25EE60-2A11-4D68-833C-92474AA8CAF2}" dt="2020-03-16T13:21:28.500" v="13844" actId="2696"/>
        <pc:sldMkLst>
          <pc:docMk/>
          <pc:sldMk cId="2533872791" sldId="291"/>
        </pc:sldMkLst>
      </pc:sldChg>
      <pc:sldChg chg="modSp add">
        <pc:chgData name="Eliza Moseley" userId="ba26606b-d1cb-4a97-a38d-eff7fe682b71" providerId="ADAL" clId="{AC25EE60-2A11-4D68-833C-92474AA8CAF2}" dt="2020-03-17T08:17:06.100" v="13906" actId="207"/>
        <pc:sldMkLst>
          <pc:docMk/>
          <pc:sldMk cId="2628661635" sldId="291"/>
        </pc:sldMkLst>
        <pc:spChg chg="mod">
          <ac:chgData name="Eliza Moseley" userId="ba26606b-d1cb-4a97-a38d-eff7fe682b71" providerId="ADAL" clId="{AC25EE60-2A11-4D68-833C-92474AA8CAF2}" dt="2020-03-17T08:17:06.100" v="13906" actId="207"/>
          <ac:spMkLst>
            <pc:docMk/>
            <pc:sldMk cId="2628661635" sldId="291"/>
            <ac:spMk id="2" creationId="{3721A88B-06E4-49C3-B75F-D24B407E86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3937-348F-427A-B62A-670F09A0978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2D62-37E2-478F-BCEA-8A2F51C72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F4FF-CA4B-457D-8C30-991AD84B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9ABBA-1F54-4AA4-B5A2-F49834EF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7CA3-5182-42B7-A985-FF5298B0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D5CB7-4184-446D-97EE-8B2A17BE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D1FE-5961-47C3-A296-F3BE07F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155C-4B0B-4C14-96B9-908D9970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571FD-8947-4A63-A09F-697006AB1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2003C-D34D-422A-9EE0-4768BBD6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9889C-5970-46DD-A5DE-EEBEC268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FAF86-C2BA-469E-8874-71AB668C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D6462-3116-41E4-AECC-5C1927B15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A8848-CBA3-406A-ABE3-1BF40708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DA5E-F307-4C42-BADC-E912F82A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61C1B-559F-444F-BF2A-DB733B01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EF88-E9C7-4152-AD6A-A1A49306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4F3-48AA-4966-84BE-4DC79ACE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016B-DEA7-40BE-AD64-6B40B80C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1737-1A8B-4C55-A283-E80EF27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5F88-FF79-4F76-97F7-7BB7A475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BC14-7880-454F-8EE3-623F1387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59CF-7B63-4AA2-A0AA-86BD3F6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95AD8-349A-45B4-91E5-AD6531A1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7BDE-7240-4BEC-B176-4B71BB52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170AB-818C-4A98-839C-D8BB6666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0A1C-9821-489C-95D8-971315E6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1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D7B6-7533-4249-807C-3A9B0CA3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040E-2D52-49FD-9E2E-5F040DF3F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9860-EFFB-4ADD-BB97-A764C1C13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DB333-5F0B-412E-A372-DB876928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924AF-C70A-46A3-A775-3E4223C7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3BB9E-E3FC-49C7-B5D4-D9A7A99A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3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9F16-8D6D-4573-8D86-4EEFF901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CD3F3-0ED5-4148-9B45-0FB93BE9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D01D1-4BAB-4E47-9EBF-5A415D6B6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094AF-65E4-4BE0-90E8-E6FEA28F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A1D21-734E-4AD8-B7E9-677474EFD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3D3F0-DA56-4B49-8EF8-99F7BE83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79795-536E-4C0F-88CC-0D912742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9406B-5266-4C61-B86B-57B0FB4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8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1DDA-053D-4BD6-BA76-739704B9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993F5-005D-4FB5-BBA4-390A1A1E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0EFFD-65ED-4BC1-8936-22C4DE1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F4D62-E009-47C9-8C10-73201A2D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9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83E57-F843-4A90-9D25-496F727B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CC772-CF15-4C51-BCB4-462A133B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FEB0-2C90-45D0-A751-CBE723F3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6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A7BE-CF03-423B-8C9C-7A1DE3B0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ACC9-60C0-417B-A499-656E6409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E4B19-1F59-424F-B975-DF4DAAFE8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23BE0-9AD7-4CB2-88BA-B939BBC3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3EE6-9F00-4504-BE31-0F466CED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32929-9AD0-4620-89CD-C8152887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1CF2-277A-4341-B819-EEA9C84C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8C043-CF72-46C0-A172-63A6CC167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FCF0-71E1-4E2B-9A6A-9FF19E39A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82FC9-6971-43C7-854E-22AEDF75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EB2C-EE8F-4A23-AD42-7E78A8DA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C1E3C-5B67-46C8-8BCE-56C78799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D696B-B2BD-4C5A-886B-898D6F7B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D3304-5BC1-45A1-89F0-E09EE6B91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3F19-70A5-41E2-B961-8F03D878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844A-08E7-4EA7-99BD-EE5E4D5C3A50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B337-72F5-437A-9DCF-CD2BB5670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7CE46-4CCC-426B-978A-7D12B8C81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3582-32EF-4E6D-A1E7-ACFC511F3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282274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LflyACZXQ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A22B-226C-4E3B-8DAF-FD5EA1A2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6" y="154110"/>
            <a:ext cx="10515600" cy="4713312"/>
          </a:xfrm>
        </p:spPr>
        <p:txBody>
          <a:bodyPr>
            <a:normAutofit/>
          </a:bodyPr>
          <a:lstStyle/>
          <a:p>
            <a:pPr algn="ctr"/>
            <a:r>
              <a:rPr lang="en-GB" sz="11500" b="1" u="sng" dirty="0">
                <a:solidFill>
                  <a:srgbClr val="FF0000"/>
                </a:solidFill>
              </a:rPr>
              <a:t>Home learning ideas for </a:t>
            </a:r>
            <a:r>
              <a:rPr lang="en-GB" sz="11500" b="1" u="sng" dirty="0" smtClean="0">
                <a:solidFill>
                  <a:srgbClr val="FF0000"/>
                </a:solidFill>
              </a:rPr>
              <a:t>Class 2!</a:t>
            </a:r>
            <a:endParaRPr lang="en-GB" sz="11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GB" u="sng" dirty="0"/>
              <a:t>Sensory Exploration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E95A4-E55E-44C2-B54A-5CD87B0C1608}"/>
              </a:ext>
            </a:extLst>
          </p:cNvPr>
          <p:cNvSpPr/>
          <p:nvPr/>
        </p:nvSpPr>
        <p:spPr>
          <a:xfrm>
            <a:off x="749300" y="1788576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+mj-lt"/>
              </a:rPr>
              <a:t>Textures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Class 2 we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enjoy exploring lots of different and new textures as part of different activities.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+mj-lt"/>
              </a:rPr>
              <a:t>Can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you touch different things in your house?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Can you explore a tray/bowl filled with different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textures with your hands or feet?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+mj-lt"/>
              </a:rPr>
              <a:t>Can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you choose which ones you like/dislike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340" name="Picture 4" descr="Image result for dried rice">
            <a:extLst>
              <a:ext uri="{FF2B5EF4-FFF2-40B4-BE49-F238E27FC236}">
                <a16:creationId xmlns:a16="http://schemas.microsoft.com/office/drawing/2014/main" id="{BD7C171A-F55F-4DC1-87A4-FF2D019A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48" y="4228602"/>
            <a:ext cx="2703796" cy="15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fluffy cushions">
            <a:extLst>
              <a:ext uri="{FF2B5EF4-FFF2-40B4-BE49-F238E27FC236}">
                <a16:creationId xmlns:a16="http://schemas.microsoft.com/office/drawing/2014/main" id="{A15CBE3E-9B11-4C93-90DC-71CE1260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6" y="3974556"/>
            <a:ext cx="1854202" cy="18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cotton wool">
            <a:extLst>
              <a:ext uri="{FF2B5EF4-FFF2-40B4-BE49-F238E27FC236}">
                <a16:creationId xmlns:a16="http://schemas.microsoft.com/office/drawing/2014/main" id="{42724B94-6B09-42A8-98CD-9C5D9238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6" y="3947461"/>
            <a:ext cx="1908391" cy="19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7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u="sng" dirty="0"/>
              <a:t>Outdoor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E95A4-E55E-44C2-B54A-5CD87B0C1608}"/>
              </a:ext>
            </a:extLst>
          </p:cNvPr>
          <p:cNvSpPr/>
          <p:nvPr/>
        </p:nvSpPr>
        <p:spPr>
          <a:xfrm>
            <a:off x="749300" y="1788576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+mj-lt"/>
              </a:rPr>
              <a:t>If you have access to an outdoor space and it is safe to do so then enjoy being outside, get some fresh air and explore!</a:t>
            </a:r>
          </a:p>
          <a:p>
            <a:pPr algn="ctr"/>
            <a:endParaRPr lang="en-GB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Some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ideas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for things to do outside: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Collect things from the outdoors e.g. leaves,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sticks, flowers etc.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– can you use them to make a collage?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What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can you see? Look all around your garden, what can you find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What can you hear?  Is it raining? </a:t>
            </a:r>
            <a:endParaRPr lang="en-GB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Can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you feel wind on your face? Or is the sun shining and you can feel the warmth on you body?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Simply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enjoy being outside and enjoy a walk!</a:t>
            </a:r>
          </a:p>
        </p:txBody>
      </p:sp>
    </p:spTree>
    <p:extLst>
      <p:ext uri="{BB962C8B-B14F-4D97-AF65-F5344CB8AC3E}">
        <p14:creationId xmlns:p14="http://schemas.microsoft.com/office/powerpoint/2010/main" val="82191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u="sng" dirty="0"/>
              <a:t>Music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E95A4-E55E-44C2-B54A-5CD87B0C1608}"/>
              </a:ext>
            </a:extLst>
          </p:cNvPr>
          <p:cNvSpPr/>
          <p:nvPr/>
        </p:nvSpPr>
        <p:spPr>
          <a:xfrm>
            <a:off x="838200" y="1958290"/>
            <a:ext cx="5962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We love music activities/lessons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in Class 2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so this would be a great way to have fun with all the family at home.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GB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Do you have any instruments at home? If so, play them!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How much noise can you make?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Can you grasp onto an instrument?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Can you reach out for an instrument?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Can you independently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or with support explore/play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an instrument e.g. shake a shaker? </a:t>
            </a:r>
          </a:p>
        </p:txBody>
      </p:sp>
      <p:pic>
        <p:nvPicPr>
          <p:cNvPr id="18434" name="Picture 2" descr="Image result for music instruments">
            <a:extLst>
              <a:ext uri="{FF2B5EF4-FFF2-40B4-BE49-F238E27FC236}">
                <a16:creationId xmlns:a16="http://schemas.microsoft.com/office/drawing/2014/main" id="{B94669A8-00D4-4CBE-89C0-7158BD2F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38" y="1682296"/>
            <a:ext cx="3991978" cy="38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4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 txBox="1">
            <a:spLocks/>
          </p:cNvSpPr>
          <p:nvPr/>
        </p:nvSpPr>
        <p:spPr>
          <a:xfrm>
            <a:off x="838200" y="196313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/>
              <a:t>Topic – Colours, Colours All Around Us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95" y="3167149"/>
            <a:ext cx="8696498" cy="3449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6039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To continue our termly topic here </a:t>
            </a:r>
            <a:r>
              <a:rPr lang="en-GB" dirty="0">
                <a:solidFill>
                  <a:srgbClr val="000000"/>
                </a:solidFill>
              </a:rPr>
              <a:t>is the link to the sensory poem we have been reading every week: 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hlinkClick r:id="rId3"/>
              </a:rPr>
              <a:t>https://slideplayer.com/slide/12822745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/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1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Image result for easter eggs">
            <a:extLst>
              <a:ext uri="{FF2B5EF4-FFF2-40B4-BE49-F238E27FC236}">
                <a16:creationId xmlns:a16="http://schemas.microsoft.com/office/drawing/2014/main" id="{447650FA-0038-4706-8D3C-BE62866BA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9091" b="3337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9C74-98C2-4985-8479-3BE239F9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3" y="150450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Easter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7E7D8-DC58-4F17-B298-6EF06E7AD74E}"/>
              </a:ext>
            </a:extLst>
          </p:cNvPr>
          <p:cNvSpPr txBox="1"/>
          <p:nvPr/>
        </p:nvSpPr>
        <p:spPr>
          <a:xfrm>
            <a:off x="397623" y="464024"/>
            <a:ext cx="994449" cy="518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B3F56-1531-4E1B-9E66-5C610A32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8" t="5869" r="51654" b="5922"/>
          <a:stretch/>
        </p:blipFill>
        <p:spPr>
          <a:xfrm>
            <a:off x="3523488" y="2875206"/>
            <a:ext cx="1064525" cy="15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A88B-06E4-49C3-B75F-D24B407E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66FF"/>
          </a:solidFill>
        </p:spPr>
        <p:txBody>
          <a:bodyPr/>
          <a:lstStyle/>
          <a:p>
            <a:pPr algn="ctr"/>
            <a:r>
              <a:rPr lang="en-GB" u="sng" dirty="0"/>
              <a:t>Easter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60B05-9C46-4938-BFC9-9BDF52D064CF}"/>
              </a:ext>
            </a:extLst>
          </p:cNvPr>
          <p:cNvSpPr/>
          <p:nvPr/>
        </p:nvSpPr>
        <p:spPr>
          <a:xfrm>
            <a:off x="628650" y="1750769"/>
            <a:ext cx="11296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+mj-lt"/>
              </a:rPr>
              <a:t>If we were at school we would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have been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doing lots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of activities based around the celebration of Easter. If you wish to at home here are a couple of different things you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could do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with your family.</a:t>
            </a:r>
          </a:p>
          <a:p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Easter baking/cooking – you will be able to find a range of different recipes to follow online to enjoy at home. 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Easter crafts – some simple mark making, colouring, painting etc or make an Easter card.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Listening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to/reading an Easter story.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6626" name="Picture 2" descr="Image result for easter cooking">
            <a:extLst>
              <a:ext uri="{FF2B5EF4-FFF2-40B4-BE49-F238E27FC236}">
                <a16:creationId xmlns:a16="http://schemas.microsoft.com/office/drawing/2014/main" id="{FCAE9D21-EC3F-41D3-A2F1-3E448E8C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76" y="4984460"/>
            <a:ext cx="2435949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easter cooking">
            <a:extLst>
              <a:ext uri="{FF2B5EF4-FFF2-40B4-BE49-F238E27FC236}">
                <a16:creationId xmlns:a16="http://schemas.microsoft.com/office/drawing/2014/main" id="{7CCC2D01-D3ED-48A0-AD22-4AC141AD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36" y="4984460"/>
            <a:ext cx="2189954" cy="16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age result for easter crafts">
            <a:extLst>
              <a:ext uri="{FF2B5EF4-FFF2-40B4-BE49-F238E27FC236}">
                <a16:creationId xmlns:a16="http://schemas.microsoft.com/office/drawing/2014/main" id="{DAD5C9D9-8F94-4C56-84AF-0B08E40B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11" y="4727842"/>
            <a:ext cx="1955737" cy="19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Image result for easter stories">
            <a:extLst>
              <a:ext uri="{FF2B5EF4-FFF2-40B4-BE49-F238E27FC236}">
                <a16:creationId xmlns:a16="http://schemas.microsoft.com/office/drawing/2014/main" id="{FD5C5642-1FBF-41AE-B9D9-C9BD5F06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70" y="4389263"/>
            <a:ext cx="1543352" cy="22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1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A88B-06E4-49C3-B75F-D24B407E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u="sng" dirty="0"/>
              <a:t>Silky Soft </a:t>
            </a:r>
            <a:r>
              <a:rPr lang="en-GB" u="sng" dirty="0" smtClean="0"/>
              <a:t>Playdough</a:t>
            </a:r>
            <a:endParaRPr lang="en-GB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16953-4D4F-4D20-9449-3A69716D27C2}"/>
              </a:ext>
            </a:extLst>
          </p:cNvPr>
          <p:cNvSpPr/>
          <p:nvPr/>
        </p:nvSpPr>
        <p:spPr>
          <a:xfrm>
            <a:off x="708072" y="1134498"/>
            <a:ext cx="1077585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sz="2800" b="1" dirty="0">
                <a:latin typeface="+mj-lt"/>
              </a:rPr>
              <a:t>You will need</a:t>
            </a:r>
            <a:endParaRPr lang="en-GB" sz="2800" dirty="0">
              <a:latin typeface="+mj-lt"/>
            </a:endParaRPr>
          </a:p>
          <a:p>
            <a:pPr algn="ctr"/>
            <a:r>
              <a:rPr lang="en-GB" dirty="0"/>
              <a:t>8 tbsp plain flour</a:t>
            </a:r>
          </a:p>
          <a:p>
            <a:pPr algn="ctr"/>
            <a:r>
              <a:rPr lang="en-GB" dirty="0"/>
              <a:t>2 tbsp table salt</a:t>
            </a:r>
          </a:p>
          <a:p>
            <a:pPr algn="ctr"/>
            <a:r>
              <a:rPr lang="en-GB" dirty="0"/>
              <a:t>60ml warm water</a:t>
            </a:r>
          </a:p>
          <a:p>
            <a:pPr algn="ctr"/>
            <a:r>
              <a:rPr lang="en-GB" dirty="0"/>
              <a:t>food colouring</a:t>
            </a:r>
          </a:p>
          <a:p>
            <a:pPr algn="ctr"/>
            <a:r>
              <a:rPr lang="en-GB" dirty="0"/>
              <a:t>1 tbsp vegetable oil</a:t>
            </a:r>
          </a:p>
          <a:p>
            <a:pPr algn="ctr"/>
            <a:r>
              <a:rPr lang="en-GB" sz="2800" b="1" i="0" u="none" strike="noStrike" baseline="0" dirty="0">
                <a:solidFill>
                  <a:srgbClr val="000000"/>
                </a:solidFill>
                <a:latin typeface="+mj-lt"/>
              </a:rPr>
              <a:t>Method </a:t>
            </a:r>
            <a:endParaRPr lang="en-GB" sz="2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 smtClean="0"/>
              <a:t>1. Mix </a:t>
            </a:r>
            <a:r>
              <a:rPr lang="en-GB" dirty="0"/>
              <a:t>the flour and salt in a large bowl. In a separate bowl mix together the water, a few drops of food colouring and the oil</a:t>
            </a:r>
            <a:r>
              <a:rPr lang="en-GB" dirty="0" smtClean="0"/>
              <a:t>.</a:t>
            </a:r>
            <a:endParaRPr lang="en-GB" dirty="0"/>
          </a:p>
          <a:p>
            <a:pPr algn="ctr"/>
            <a:r>
              <a:rPr lang="en-GB" dirty="0"/>
              <a:t>2. Pour the coloured water into the flour mix and bring together with a </a:t>
            </a:r>
            <a:r>
              <a:rPr lang="en-GB" dirty="0" smtClean="0"/>
              <a:t>spoon.</a:t>
            </a:r>
          </a:p>
          <a:p>
            <a:pPr algn="ctr"/>
            <a:r>
              <a:rPr lang="en-GB" dirty="0" smtClean="0"/>
              <a:t>3. Dust a work surface with a little flour and turn out the dough. Knead together for a few minutes to form a smooth, pliable dough. If you want a more intense colour you can work in a few extra drops of food colouring.</a:t>
            </a:r>
          </a:p>
          <a:p>
            <a:pPr algn="ctr"/>
            <a:r>
              <a:rPr lang="en-GB" dirty="0" smtClean="0"/>
              <a:t>4</a:t>
            </a:r>
            <a:r>
              <a:rPr lang="en-GB" dirty="0"/>
              <a:t>. Store in a plastic sandwich bag (squeeze out the air) in the fridge to keep it fresh</a:t>
            </a:r>
          </a:p>
        </p:txBody>
      </p:sp>
    </p:spTree>
    <p:extLst>
      <p:ext uri="{BB962C8B-B14F-4D97-AF65-F5344CB8AC3E}">
        <p14:creationId xmlns:p14="http://schemas.microsoft.com/office/powerpoint/2010/main" val="206129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DE5D80-1745-401C-B3DB-2CAD2A98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GB" u="sng" dirty="0"/>
              <a:t>Sensory stories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695FA-7A92-4857-81D1-D6979B9CFFEA}"/>
              </a:ext>
            </a:extLst>
          </p:cNvPr>
          <p:cNvSpPr/>
          <p:nvPr/>
        </p:nvSpPr>
        <p:spPr>
          <a:xfrm>
            <a:off x="3746272" y="2112719"/>
            <a:ext cx="76075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0" i="0" u="none" strike="noStrike" baseline="0" dirty="0">
              <a:solidFill>
                <a:srgbClr val="000000"/>
              </a:solidFill>
              <a:latin typeface="Tuffy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latin typeface="+mj-lt"/>
              </a:rPr>
              <a:t>Choosing a story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Try to find a story/book that has lots of repetition, actions and excitement to it.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Class 2 we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enjoy reading the same story over and over again so that we can really begin to understand it and anticipate what is going to happen next.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+mj-lt"/>
              </a:rPr>
              <a:t>Recently we have been reading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‘We’re Going on a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Bear Hunt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’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‘A Perfect Job for an Elephant’.</a:t>
            </a:r>
            <a:endParaRPr lang="en-GB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Incorporate lots of actions, signs and maybe even props to create a fun sensory story!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218" name="Picture 2" descr="Image result for books">
            <a:extLst>
              <a:ext uri="{FF2B5EF4-FFF2-40B4-BE49-F238E27FC236}">
                <a16:creationId xmlns:a16="http://schemas.microsoft.com/office/drawing/2014/main" id="{0D9A150D-89F3-4B7D-9A4C-9D5985778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r="27505"/>
          <a:stretch/>
        </p:blipFill>
        <p:spPr bwMode="auto">
          <a:xfrm>
            <a:off x="1223890" y="1569182"/>
            <a:ext cx="2266817" cy="50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4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486B7-7DE4-489D-86E9-822C2260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u="sng" dirty="0"/>
              <a:t>Sounds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6D1BA-1699-430B-AE9B-109563D9BBA1}"/>
              </a:ext>
            </a:extLst>
          </p:cNvPr>
          <p:cNvSpPr/>
          <p:nvPr/>
        </p:nvSpPr>
        <p:spPr>
          <a:xfrm>
            <a:off x="701665" y="1685360"/>
            <a:ext cx="692517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0" i="0" u="none" strike="noStrike" baseline="0" dirty="0">
              <a:solidFill>
                <a:srgbClr val="000000"/>
              </a:solidFill>
              <a:latin typeface="Tuffy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latin typeface="+mj-lt"/>
              </a:rPr>
              <a:t>Making noise and exploring sound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Explore everything around you!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Make fun with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household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utensils and objects, for example,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learners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can work on their fine motor skills by being presented with a range of different objects – can they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hold and feel them?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Which one is the loudest?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Can they hold one object and hit it onto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another (hand over hand),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for example, using sticks or wooden spoons and hitting them onto pans to make sounds?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2" descr="Image result for pots and pans drums">
            <a:extLst>
              <a:ext uri="{FF2B5EF4-FFF2-40B4-BE49-F238E27FC236}">
                <a16:creationId xmlns:a16="http://schemas.microsoft.com/office/drawing/2014/main" id="{2DA6813C-C729-4870-B0F9-22DA2972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47" y="2017775"/>
            <a:ext cx="3326053" cy="35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6F6B26-50EB-42F2-B5D8-49583B4F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u="sng" dirty="0"/>
              <a:t>Chocolate Easter egg nest cakes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57199-DBE1-436A-8E42-26E63E28C951}"/>
              </a:ext>
            </a:extLst>
          </p:cNvPr>
          <p:cNvSpPr/>
          <p:nvPr/>
        </p:nvSpPr>
        <p:spPr>
          <a:xfrm>
            <a:off x="457200" y="1648876"/>
            <a:ext cx="1135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0" i="0" u="none" strike="noStrike" baseline="0" dirty="0">
                <a:solidFill>
                  <a:srgbClr val="000000"/>
                </a:solidFill>
                <a:latin typeface="+mj-lt"/>
              </a:rPr>
              <a:t>As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+mj-lt"/>
              </a:rPr>
              <a:t>Easter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+mj-lt"/>
              </a:rPr>
              <a:t>is approaching we had some exciting recipes we were planning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to do at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s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+mj-lt"/>
              </a:rPr>
              <a:t>chool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+mj-lt"/>
              </a:rPr>
              <a:t>, here’s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+mj-lt"/>
              </a:rPr>
              <a:t>an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easy one to follow at home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GB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GB" b="1" dirty="0">
                <a:solidFill>
                  <a:srgbClr val="000000"/>
                </a:solidFill>
                <a:latin typeface="+mj-lt"/>
              </a:rPr>
              <a:t>Ingredients </a:t>
            </a:r>
          </a:p>
          <a:p>
            <a:r>
              <a:rPr lang="en-GB" dirty="0">
                <a:latin typeface="+mj-lt"/>
              </a:rPr>
              <a:t>225g/8oz plain chocolate, broken into pieces</a:t>
            </a:r>
          </a:p>
          <a:p>
            <a:r>
              <a:rPr lang="en-GB" dirty="0">
                <a:latin typeface="+mj-lt"/>
              </a:rPr>
              <a:t>2 tbsp golden syrup</a:t>
            </a:r>
          </a:p>
          <a:p>
            <a:r>
              <a:rPr lang="en-GB" dirty="0">
                <a:latin typeface="+mj-lt"/>
              </a:rPr>
              <a:t>50g/2oz butter</a:t>
            </a:r>
          </a:p>
          <a:p>
            <a:r>
              <a:rPr lang="en-GB" dirty="0">
                <a:latin typeface="+mj-lt"/>
              </a:rPr>
              <a:t>75g/3oz cornflakes</a:t>
            </a:r>
          </a:p>
          <a:p>
            <a:r>
              <a:rPr lang="en-GB" dirty="0">
                <a:latin typeface="+mj-lt"/>
              </a:rPr>
              <a:t>36 mini chocolate eggs</a:t>
            </a:r>
          </a:p>
          <a:p>
            <a:endParaRPr lang="en-GB" dirty="0">
              <a:latin typeface="+mj-lt"/>
            </a:endParaRP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+mj-lt"/>
              </a:rPr>
              <a:t>Method</a:t>
            </a:r>
          </a:p>
          <a:p>
            <a:r>
              <a:rPr lang="en-GB" dirty="0">
                <a:latin typeface="+mj-lt"/>
              </a:rPr>
              <a:t>Line a 12-hole fairy cake tin with paper cases.</a:t>
            </a:r>
          </a:p>
          <a:p>
            <a:r>
              <a:rPr lang="en-GB" dirty="0">
                <a:latin typeface="+mj-lt"/>
              </a:rPr>
              <a:t>Melt the chocolate, golden syrup and butter in a bowl set over a pan of gently simmering water, (do not let the base of the bowl touch the water). Stir the mixture until smooth.</a:t>
            </a:r>
          </a:p>
          <a:p>
            <a:r>
              <a:rPr lang="en-GB" dirty="0">
                <a:latin typeface="+mj-lt"/>
              </a:rPr>
              <a:t>Remove the bowl from the heat and gently stir in the cornflakes until all of the cereal is coated in the chocolate.</a:t>
            </a:r>
          </a:p>
          <a:p>
            <a:r>
              <a:rPr lang="en-GB" dirty="0">
                <a:latin typeface="+mj-lt"/>
              </a:rPr>
              <a:t>Divide the mixture between the paper cases and press 3 chocolate eggs into the centre of each nest. Chill in the fridge for 1 hour, or until completely set.</a:t>
            </a:r>
          </a:p>
        </p:txBody>
      </p:sp>
      <p:pic>
        <p:nvPicPr>
          <p:cNvPr id="10242" name="Picture 2" descr="Chocolate Easter egg nest cakes">
            <a:extLst>
              <a:ext uri="{FF2B5EF4-FFF2-40B4-BE49-F238E27FC236}">
                <a16:creationId xmlns:a16="http://schemas.microsoft.com/office/drawing/2014/main" id="{F48F6D8B-2A8A-4B48-A27B-6D41D24A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5" t="6836" r="6066" b="11957"/>
          <a:stretch/>
        </p:blipFill>
        <p:spPr bwMode="auto">
          <a:xfrm>
            <a:off x="8851900" y="2451099"/>
            <a:ext cx="2781300" cy="2143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9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306E9D-1583-40EE-913A-91B07181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GB" u="sng" dirty="0"/>
              <a:t>Movement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6CB0F-DFCC-440E-87C2-B001C3E9599C}"/>
              </a:ext>
            </a:extLst>
          </p:cNvPr>
          <p:cNvSpPr/>
          <p:nvPr/>
        </p:nvSpPr>
        <p:spPr>
          <a:xfrm>
            <a:off x="573578" y="1834989"/>
            <a:ext cx="109067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+mj-lt"/>
              </a:rPr>
              <a:t>Stretching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Wherever possible spend lots of time moving, stretching, dancing and having fun!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At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chool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we have lots of time using various pieces of equipment and on the mats. Whilst on the mats we enjoy playing instruments, exploring sensory objects and lights and playing games together.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We always begin our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chool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day with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 song by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‘Wham’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called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‘Wake me up before you go </a:t>
            </a:r>
            <a:r>
              <a:rPr lang="en-GB" b="1" dirty="0" err="1" smtClean="0">
                <a:solidFill>
                  <a:srgbClr val="FF0000"/>
                </a:solidFill>
                <a:latin typeface="+mj-lt"/>
              </a:rPr>
              <a:t>go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’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part of our morning routine. Please enjoy this at home and stretch each part of your body along with the song and with family. 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You will be able to find the song on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YouTube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. </a:t>
            </a:r>
            <a:endParaRPr lang="en-GB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link to song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is:</a:t>
            </a:r>
          </a:p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www.youtube.com/watch?v=ELflyACZXQQ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1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u="sng" dirty="0" smtClean="0"/>
              <a:t>Body Awareness</a:t>
            </a:r>
            <a:endParaRPr lang="en-GB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279D1-3E2D-4671-816F-7EA3FC87D4E8}"/>
              </a:ext>
            </a:extLst>
          </p:cNvPr>
          <p:cNvSpPr/>
          <p:nvPr/>
        </p:nvSpPr>
        <p:spPr>
          <a:xfrm>
            <a:off x="749300" y="1788576"/>
            <a:ext cx="10515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At home enjoy some fun interacting games with family members. A favourite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in Class 2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is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‘Head Shoulders Knees and Toes’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.  This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is another fun way we can work on our stretching.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Either independently or with support try....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Touch your nose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Touch your ears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Clap your hands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Touch or eye point to your feet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Make a noise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Touch the top of your head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Give someone a high five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3399"/>
          </a:solidFill>
        </p:spPr>
        <p:txBody>
          <a:bodyPr/>
          <a:lstStyle/>
          <a:p>
            <a:pPr algn="ctr"/>
            <a:r>
              <a:rPr lang="en-GB" u="sng" dirty="0"/>
              <a:t>Arts &amp; Crafts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E95A4-E55E-44C2-B54A-5CD87B0C1608}"/>
              </a:ext>
            </a:extLst>
          </p:cNvPr>
          <p:cNvSpPr/>
          <p:nvPr/>
        </p:nvSpPr>
        <p:spPr>
          <a:xfrm>
            <a:off x="749299" y="1788576"/>
            <a:ext cx="1073888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+mj-lt"/>
              </a:rPr>
              <a:t>Craft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Class 2 we enjoy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making different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crafty things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to be proud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of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. At home if you have access to craft materials, such as paint, paper, pens etc then any kind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of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craft work will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be lots of fun with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your family.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Here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are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some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ideas: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1" y="3817629"/>
            <a:ext cx="2054453" cy="307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30" y="3817629"/>
            <a:ext cx="2752551" cy="2998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77" y="3748047"/>
            <a:ext cx="2458743" cy="29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A7379-9568-462D-B085-97E8868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u="sng" dirty="0"/>
              <a:t>Relax!</a:t>
            </a:r>
          </a:p>
        </p:txBody>
      </p:sp>
      <p:pic>
        <p:nvPicPr>
          <p:cNvPr id="15362" name="Picture 2" descr="Image result for sensory massage">
            <a:extLst>
              <a:ext uri="{FF2B5EF4-FFF2-40B4-BE49-F238E27FC236}">
                <a16:creationId xmlns:a16="http://schemas.microsoft.com/office/drawing/2014/main" id="{49564133-8AD3-4501-AACD-C80A7AD1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94" y="3806580"/>
            <a:ext cx="2940149" cy="29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C1EE31-BFBA-4797-857E-CD7A9951FDD0}"/>
              </a:ext>
            </a:extLst>
          </p:cNvPr>
          <p:cNvSpPr/>
          <p:nvPr/>
        </p:nvSpPr>
        <p:spPr>
          <a:xfrm>
            <a:off x="653143" y="1887050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At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chool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we often enjoy some sensory massage time and this will be easy and simple to recreate at home.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Play some soothing/relaxing music, find some hand cream or moisturiser and then enjoy some quiet time.</a:t>
            </a:r>
          </a:p>
          <a:p>
            <a:pPr algn="ctr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+mj-lt"/>
              </a:rPr>
              <a:t>If you have access to any sensory lights at home then this would be a great time to put them on and enjoy them in a dark space/room.</a:t>
            </a:r>
          </a:p>
        </p:txBody>
      </p:sp>
      <p:pic>
        <p:nvPicPr>
          <p:cNvPr id="15364" name="Picture 4" descr="Image result for sensory lights">
            <a:extLst>
              <a:ext uri="{FF2B5EF4-FFF2-40B4-BE49-F238E27FC236}">
                <a16:creationId xmlns:a16="http://schemas.microsoft.com/office/drawing/2014/main" id="{226C00E1-789F-4678-9165-B46DBFA7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1" y="3806580"/>
            <a:ext cx="2940148" cy="29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3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545D2BAA71C44BE408FA7BB191380" ma:contentTypeVersion="10" ma:contentTypeDescription="Create a new document." ma:contentTypeScope="" ma:versionID="b3cf94b48f5ee57f99eb4b886735702e">
  <xsd:schema xmlns:xsd="http://www.w3.org/2001/XMLSchema" xmlns:xs="http://www.w3.org/2001/XMLSchema" xmlns:p="http://schemas.microsoft.com/office/2006/metadata/properties" xmlns:ns3="ffdac81a-7326-4682-8075-d1d7a255742d" targetNamespace="http://schemas.microsoft.com/office/2006/metadata/properties" ma:root="true" ma:fieldsID="7786ec38b798359bcf1f168d9fce9855" ns3:_="">
    <xsd:import namespace="ffdac81a-7326-4682-8075-d1d7a25574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ac81a-7326-4682-8075-d1d7a2557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D334B-A95B-4B65-B363-BA71C3118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ac81a-7326-4682-8075-d1d7a2557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E2B4B1-35DD-46A3-8FC2-EB85A4C7D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482A-18B5-4D3F-8169-28898F37BB77}">
  <ds:schemaRefs>
    <ds:schemaRef ds:uri="ffdac81a-7326-4682-8075-d1d7a255742d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1069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Tuffy</vt:lpstr>
      <vt:lpstr>Office Theme</vt:lpstr>
      <vt:lpstr>Home learning ideas for Class 2!</vt:lpstr>
      <vt:lpstr>Silky Soft Playdough</vt:lpstr>
      <vt:lpstr>Sensory stories</vt:lpstr>
      <vt:lpstr>Sounds</vt:lpstr>
      <vt:lpstr>Chocolate Easter egg nest cakes</vt:lpstr>
      <vt:lpstr>Movement</vt:lpstr>
      <vt:lpstr>Body Awareness</vt:lpstr>
      <vt:lpstr>Arts &amp; Crafts</vt:lpstr>
      <vt:lpstr>Relax!</vt:lpstr>
      <vt:lpstr>Sensory Exploration</vt:lpstr>
      <vt:lpstr>Outdoor learning</vt:lpstr>
      <vt:lpstr>Music</vt:lpstr>
      <vt:lpstr>PowerPoint Presentation</vt:lpstr>
      <vt:lpstr>Easter</vt:lpstr>
      <vt:lpstr>Easter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ideas for Keller students!</dc:title>
  <dc:creator>Eliza Moseley</dc:creator>
  <cp:lastModifiedBy>Sarah Clarke</cp:lastModifiedBy>
  <cp:revision>8</cp:revision>
  <cp:lastPrinted>2020-03-16T08:45:10Z</cp:lastPrinted>
  <dcterms:created xsi:type="dcterms:W3CDTF">2020-03-15T20:07:55Z</dcterms:created>
  <dcterms:modified xsi:type="dcterms:W3CDTF">2020-03-19T12:48:25Z</dcterms:modified>
</cp:coreProperties>
</file>